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79" r:id="rId5"/>
    <p:sldId id="309" r:id="rId6"/>
    <p:sldId id="359" r:id="rId7"/>
    <p:sldId id="381" r:id="rId8"/>
    <p:sldId id="358" r:id="rId9"/>
    <p:sldId id="363" r:id="rId10"/>
    <p:sldId id="382" r:id="rId11"/>
    <p:sldId id="383" r:id="rId12"/>
    <p:sldId id="384" r:id="rId13"/>
    <p:sldId id="38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4C"/>
    <a:srgbClr val="005983"/>
    <a:srgbClr val="000000"/>
    <a:srgbClr val="96BAD4"/>
    <a:srgbClr val="F8F3E9"/>
    <a:srgbClr val="2F5C17"/>
    <a:srgbClr val="007F61"/>
    <a:srgbClr val="007F62"/>
    <a:srgbClr val="472117"/>
    <a:srgbClr val="9C3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A2DB31-F0A8-4212-AB5E-830EC7B53DF6}" v="157" dt="2020-05-10T19:28:17.3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3817" autoAdjust="0"/>
  </p:normalViewPr>
  <p:slideViewPr>
    <p:cSldViewPr snapToGrid="0">
      <p:cViewPr varScale="1">
        <p:scale>
          <a:sx n="64" d="100"/>
          <a:sy n="64" d="100"/>
        </p:scale>
        <p:origin x="760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, Robert" userId="9890474f-72d5-450e-abf7-616be64b0caa" providerId="ADAL" clId="{B1A2DB31-F0A8-4212-AB5E-830EC7B53DF6}"/>
    <pc:docChg chg="undo custSel addSld delSld modSld sldOrd">
      <pc:chgData name="Crist, Robert" userId="9890474f-72d5-450e-abf7-616be64b0caa" providerId="ADAL" clId="{B1A2DB31-F0A8-4212-AB5E-830EC7B53DF6}" dt="2020-05-10T19:48:12.699" v="2330" actId="2696"/>
      <pc:docMkLst>
        <pc:docMk/>
      </pc:docMkLst>
      <pc:sldChg chg="del">
        <pc:chgData name="Crist, Robert" userId="9890474f-72d5-450e-abf7-616be64b0caa" providerId="ADAL" clId="{B1A2DB31-F0A8-4212-AB5E-830EC7B53DF6}" dt="2020-05-10T19:48:12.642" v="2325" actId="2696"/>
        <pc:sldMkLst>
          <pc:docMk/>
          <pc:sldMk cId="674917336" sldId="278"/>
        </pc:sldMkLst>
      </pc:sldChg>
      <pc:sldChg chg="del">
        <pc:chgData name="Crist, Robert" userId="9890474f-72d5-450e-abf7-616be64b0caa" providerId="ADAL" clId="{B1A2DB31-F0A8-4212-AB5E-830EC7B53DF6}" dt="2020-05-06T17:03:52.804" v="8" actId="2696"/>
        <pc:sldMkLst>
          <pc:docMk/>
          <pc:sldMk cId="351530117" sldId="284"/>
        </pc:sldMkLst>
      </pc:sldChg>
      <pc:sldChg chg="del">
        <pc:chgData name="Crist, Robert" userId="9890474f-72d5-450e-abf7-616be64b0caa" providerId="ADAL" clId="{B1A2DB31-F0A8-4212-AB5E-830EC7B53DF6}" dt="2020-05-06T17:03:18.755" v="6" actId="2696"/>
        <pc:sldMkLst>
          <pc:docMk/>
          <pc:sldMk cId="4132682971" sldId="294"/>
        </pc:sldMkLst>
      </pc:sldChg>
      <pc:sldChg chg="del">
        <pc:chgData name="Crist, Robert" userId="9890474f-72d5-450e-abf7-616be64b0caa" providerId="ADAL" clId="{B1A2DB31-F0A8-4212-AB5E-830EC7B53DF6}" dt="2020-05-10T16:33:02.093" v="415" actId="2696"/>
        <pc:sldMkLst>
          <pc:docMk/>
          <pc:sldMk cId="4262066505" sldId="301"/>
        </pc:sldMkLst>
      </pc:sldChg>
      <pc:sldChg chg="modSp">
        <pc:chgData name="Crist, Robert" userId="9890474f-72d5-450e-abf7-616be64b0caa" providerId="ADAL" clId="{B1A2DB31-F0A8-4212-AB5E-830EC7B53DF6}" dt="2020-05-10T19:22:51.829" v="2225" actId="20577"/>
        <pc:sldMkLst>
          <pc:docMk/>
          <pc:sldMk cId="2100076437" sldId="309"/>
        </pc:sldMkLst>
        <pc:spChg chg="mod">
          <ac:chgData name="Crist, Robert" userId="9890474f-72d5-450e-abf7-616be64b0caa" providerId="ADAL" clId="{B1A2DB31-F0A8-4212-AB5E-830EC7B53DF6}" dt="2020-05-10T19:22:51.829" v="2225" actId="20577"/>
          <ac:spMkLst>
            <pc:docMk/>
            <pc:sldMk cId="2100076437" sldId="309"/>
            <ac:spMk id="10" creationId="{E4F3E4C5-533F-7444-93C8-7FBC8F68AF09}"/>
          </ac:spMkLst>
        </pc:spChg>
      </pc:sldChg>
      <pc:sldChg chg="addSp delSp modSp modNotesTx">
        <pc:chgData name="Crist, Robert" userId="9890474f-72d5-450e-abf7-616be64b0caa" providerId="ADAL" clId="{B1A2DB31-F0A8-4212-AB5E-830EC7B53DF6}" dt="2020-05-10T16:57:47.352" v="631" actId="1076"/>
        <pc:sldMkLst>
          <pc:docMk/>
          <pc:sldMk cId="3749446667" sldId="358"/>
        </pc:sldMkLst>
        <pc:spChg chg="add mod">
          <ac:chgData name="Crist, Robert" userId="9890474f-72d5-450e-abf7-616be64b0caa" providerId="ADAL" clId="{B1A2DB31-F0A8-4212-AB5E-830EC7B53DF6}" dt="2020-05-10T16:55:02.571" v="621" actId="1076"/>
          <ac:spMkLst>
            <pc:docMk/>
            <pc:sldMk cId="3749446667" sldId="358"/>
            <ac:spMk id="4" creationId="{41A2B80C-4764-440B-BD4C-E0DB47850941}"/>
          </ac:spMkLst>
        </pc:spChg>
        <pc:spChg chg="mod">
          <ac:chgData name="Crist, Robert" userId="9890474f-72d5-450e-abf7-616be64b0caa" providerId="ADAL" clId="{B1A2DB31-F0A8-4212-AB5E-830EC7B53DF6}" dt="2020-05-10T16:48:02.163" v="469" actId="20577"/>
          <ac:spMkLst>
            <pc:docMk/>
            <pc:sldMk cId="3749446667" sldId="358"/>
            <ac:spMk id="8" creationId="{3A3858C6-E3F3-164F-A08A-9B4E95BEEDEB}"/>
          </ac:spMkLst>
        </pc:spChg>
        <pc:spChg chg="mod">
          <ac:chgData name="Crist, Robert" userId="9890474f-72d5-450e-abf7-616be64b0caa" providerId="ADAL" clId="{B1A2DB31-F0A8-4212-AB5E-830EC7B53DF6}" dt="2020-05-10T16:57:47.352" v="631" actId="1076"/>
          <ac:spMkLst>
            <pc:docMk/>
            <pc:sldMk cId="3749446667" sldId="358"/>
            <ac:spMk id="9" creationId="{3F639EE4-19D5-EF4E-849A-A7C77DED41F0}"/>
          </ac:spMkLst>
        </pc:spChg>
        <pc:spChg chg="add mod ord">
          <ac:chgData name="Crist, Robert" userId="9890474f-72d5-450e-abf7-616be64b0caa" providerId="ADAL" clId="{B1A2DB31-F0A8-4212-AB5E-830EC7B53DF6}" dt="2020-05-10T16:57:32.199" v="629" actId="14100"/>
          <ac:spMkLst>
            <pc:docMk/>
            <pc:sldMk cId="3749446667" sldId="358"/>
            <ac:spMk id="10" creationId="{E076586B-66B4-437C-8FC3-41EA3568D76A}"/>
          </ac:spMkLst>
        </pc:spChg>
        <pc:picChg chg="add mod">
          <ac:chgData name="Crist, Robert" userId="9890474f-72d5-450e-abf7-616be64b0caa" providerId="ADAL" clId="{B1A2DB31-F0A8-4212-AB5E-830EC7B53DF6}" dt="2020-05-10T16:50:54.311" v="474" actId="14100"/>
          <ac:picMkLst>
            <pc:docMk/>
            <pc:sldMk cId="3749446667" sldId="358"/>
            <ac:picMk id="2" creationId="{55BD8F30-AA57-441B-94AC-3A7D1987343B}"/>
          </ac:picMkLst>
        </pc:picChg>
        <pc:picChg chg="add mod">
          <ac:chgData name="Crist, Robert" userId="9890474f-72d5-450e-abf7-616be64b0caa" providerId="ADAL" clId="{B1A2DB31-F0A8-4212-AB5E-830EC7B53DF6}" dt="2020-05-10T16:51:46.599" v="477" actId="1076"/>
          <ac:picMkLst>
            <pc:docMk/>
            <pc:sldMk cId="3749446667" sldId="358"/>
            <ac:picMk id="3" creationId="{D78457FD-1C08-44B8-9CA6-6EB4FE562945}"/>
          </ac:picMkLst>
        </pc:picChg>
        <pc:picChg chg="add mod">
          <ac:chgData name="Crist, Robert" userId="9890474f-72d5-450e-abf7-616be64b0caa" providerId="ADAL" clId="{B1A2DB31-F0A8-4212-AB5E-830EC7B53DF6}" dt="2020-05-10T16:57:35.820" v="630" actId="1076"/>
          <ac:picMkLst>
            <pc:docMk/>
            <pc:sldMk cId="3749446667" sldId="358"/>
            <ac:picMk id="6" creationId="{D1F40215-9773-4C36-A50D-949E126F1FDC}"/>
          </ac:picMkLst>
        </pc:picChg>
        <pc:picChg chg="del">
          <ac:chgData name="Crist, Robert" userId="9890474f-72d5-450e-abf7-616be64b0caa" providerId="ADAL" clId="{B1A2DB31-F0A8-4212-AB5E-830EC7B53DF6}" dt="2020-05-10T16:50:40.934" v="470" actId="478"/>
          <ac:picMkLst>
            <pc:docMk/>
            <pc:sldMk cId="3749446667" sldId="358"/>
            <ac:picMk id="784" creationId="{00000000-0000-0000-0000-000000000000}"/>
          </ac:picMkLst>
        </pc:picChg>
      </pc:sldChg>
      <pc:sldChg chg="addSp delSp modSp">
        <pc:chgData name="Crist, Robert" userId="9890474f-72d5-450e-abf7-616be64b0caa" providerId="ADAL" clId="{B1A2DB31-F0A8-4212-AB5E-830EC7B53DF6}" dt="2020-05-10T19:44:54.145" v="2324" actId="13926"/>
        <pc:sldMkLst>
          <pc:docMk/>
          <pc:sldMk cId="2908056517" sldId="359"/>
        </pc:sldMkLst>
        <pc:spChg chg="mod">
          <ac:chgData name="Crist, Robert" userId="9890474f-72d5-450e-abf7-616be64b0caa" providerId="ADAL" clId="{B1A2DB31-F0A8-4212-AB5E-830EC7B53DF6}" dt="2020-05-06T17:12:11.701" v="148" actId="1076"/>
          <ac:spMkLst>
            <pc:docMk/>
            <pc:sldMk cId="2908056517" sldId="359"/>
            <ac:spMk id="2" creationId="{4F7AC9B3-995E-0F49-8722-0055BF304977}"/>
          </ac:spMkLst>
        </pc:spChg>
        <pc:spChg chg="add mod">
          <ac:chgData name="Crist, Robert" userId="9890474f-72d5-450e-abf7-616be64b0caa" providerId="ADAL" clId="{B1A2DB31-F0A8-4212-AB5E-830EC7B53DF6}" dt="2020-05-10T19:44:54.145" v="2324" actId="13926"/>
          <ac:spMkLst>
            <pc:docMk/>
            <pc:sldMk cId="2908056517" sldId="359"/>
            <ac:spMk id="3" creationId="{4444EF19-61A0-499B-8405-976523F16E30}"/>
          </ac:spMkLst>
        </pc:spChg>
        <pc:spChg chg="mod">
          <ac:chgData name="Crist, Robert" userId="9890474f-72d5-450e-abf7-616be64b0caa" providerId="ADAL" clId="{B1A2DB31-F0A8-4212-AB5E-830EC7B53DF6}" dt="2020-05-06T17:24:24.536" v="315" actId="20577"/>
          <ac:spMkLst>
            <pc:docMk/>
            <pc:sldMk cId="2908056517" sldId="359"/>
            <ac:spMk id="8" creationId="{29F4FCF7-4915-1049-9678-10D4C1892060}"/>
          </ac:spMkLst>
        </pc:spChg>
        <pc:spChg chg="mod">
          <ac:chgData name="Crist, Robert" userId="9890474f-72d5-450e-abf7-616be64b0caa" providerId="ADAL" clId="{B1A2DB31-F0A8-4212-AB5E-830EC7B53DF6}" dt="2020-05-06T17:12:15.075" v="157" actId="20577"/>
          <ac:spMkLst>
            <pc:docMk/>
            <pc:sldMk cId="2908056517" sldId="359"/>
            <ac:spMk id="9" creationId="{AAB3BBBD-A4C8-7048-AB0D-F8F6B19B5B3C}"/>
          </ac:spMkLst>
        </pc:spChg>
        <pc:picChg chg="add mod">
          <ac:chgData name="Crist, Robert" userId="9890474f-72d5-450e-abf7-616be64b0caa" providerId="ADAL" clId="{B1A2DB31-F0A8-4212-AB5E-830EC7B53DF6}" dt="2020-05-10T16:35:22.132" v="424" actId="1076"/>
          <ac:picMkLst>
            <pc:docMk/>
            <pc:sldMk cId="2908056517" sldId="359"/>
            <ac:picMk id="4" creationId="{6739C049-21C6-4C1E-9B39-F5062C19A300}"/>
          </ac:picMkLst>
        </pc:picChg>
        <pc:picChg chg="add mod">
          <ac:chgData name="Crist, Robert" userId="9890474f-72d5-450e-abf7-616be64b0caa" providerId="ADAL" clId="{B1A2DB31-F0A8-4212-AB5E-830EC7B53DF6}" dt="2020-05-10T16:41:25.207" v="446" actId="1076"/>
          <ac:picMkLst>
            <pc:docMk/>
            <pc:sldMk cId="2908056517" sldId="359"/>
            <ac:picMk id="6" creationId="{DB027ECA-9E4C-46B5-90FA-C1A99EF3BA3F}"/>
          </ac:picMkLst>
        </pc:picChg>
        <pc:picChg chg="add mod">
          <ac:chgData name="Crist, Robert" userId="9890474f-72d5-450e-abf7-616be64b0caa" providerId="ADAL" clId="{B1A2DB31-F0A8-4212-AB5E-830EC7B53DF6}" dt="2020-05-10T16:38:28.786" v="445" actId="14100"/>
          <ac:picMkLst>
            <pc:docMk/>
            <pc:sldMk cId="2908056517" sldId="359"/>
            <ac:picMk id="10" creationId="{BB996C4A-676F-4303-AD15-D5FED6334FAA}"/>
          </ac:picMkLst>
        </pc:picChg>
        <pc:picChg chg="del">
          <ac:chgData name="Crist, Robert" userId="9890474f-72d5-450e-abf7-616be64b0caa" providerId="ADAL" clId="{B1A2DB31-F0A8-4212-AB5E-830EC7B53DF6}" dt="2020-05-10T16:34:58.347" v="417" actId="478"/>
          <ac:picMkLst>
            <pc:docMk/>
            <pc:sldMk cId="2908056517" sldId="359"/>
            <ac:picMk id="764" creationId="{00000000-0000-0000-0000-000000000000}"/>
          </ac:picMkLst>
        </pc:picChg>
        <pc:picChg chg="del mod">
          <ac:chgData name="Crist, Robert" userId="9890474f-72d5-450e-abf7-616be64b0caa" providerId="ADAL" clId="{B1A2DB31-F0A8-4212-AB5E-830EC7B53DF6}" dt="2020-05-10T16:37:20.949" v="430" actId="478"/>
          <ac:picMkLst>
            <pc:docMk/>
            <pc:sldMk cId="2908056517" sldId="359"/>
            <ac:picMk id="765" creationId="{00000000-0000-0000-0000-000000000000}"/>
          </ac:picMkLst>
        </pc:picChg>
        <pc:picChg chg="del">
          <ac:chgData name="Crist, Robert" userId="9890474f-72d5-450e-abf7-616be64b0caa" providerId="ADAL" clId="{B1A2DB31-F0A8-4212-AB5E-830EC7B53DF6}" dt="2020-05-10T16:37:36.423" v="436" actId="478"/>
          <ac:picMkLst>
            <pc:docMk/>
            <pc:sldMk cId="2908056517" sldId="359"/>
            <ac:picMk id="766" creationId="{00000000-0000-0000-0000-000000000000}"/>
          </ac:picMkLst>
        </pc:picChg>
      </pc:sldChg>
      <pc:sldChg chg="del">
        <pc:chgData name="Crist, Robert" userId="9890474f-72d5-450e-abf7-616be64b0caa" providerId="ADAL" clId="{B1A2DB31-F0A8-4212-AB5E-830EC7B53DF6}" dt="2020-05-10T19:42:18.299" v="2322" actId="2696"/>
        <pc:sldMkLst>
          <pc:docMk/>
          <pc:sldMk cId="4226069946" sldId="361"/>
        </pc:sldMkLst>
      </pc:sldChg>
      <pc:sldChg chg="addSp delSp modSp">
        <pc:chgData name="Crist, Robert" userId="9890474f-72d5-450e-abf7-616be64b0caa" providerId="ADAL" clId="{B1A2DB31-F0A8-4212-AB5E-830EC7B53DF6}" dt="2020-05-10T19:24:58.396" v="2239" actId="1076"/>
        <pc:sldMkLst>
          <pc:docMk/>
          <pc:sldMk cId="1290068114" sldId="363"/>
        </pc:sldMkLst>
        <pc:spChg chg="mod">
          <ac:chgData name="Crist, Robert" userId="9890474f-72d5-450e-abf7-616be64b0caa" providerId="ADAL" clId="{B1A2DB31-F0A8-4212-AB5E-830EC7B53DF6}" dt="2020-05-10T18:09:47.855" v="1259" actId="1076"/>
          <ac:spMkLst>
            <pc:docMk/>
            <pc:sldMk cId="1290068114" sldId="363"/>
            <ac:spMk id="8" creationId="{29F4FCF7-4915-1049-9678-10D4C1892060}"/>
          </ac:spMkLst>
        </pc:spChg>
        <pc:spChg chg="mod">
          <ac:chgData name="Crist, Robert" userId="9890474f-72d5-450e-abf7-616be64b0caa" providerId="ADAL" clId="{B1A2DB31-F0A8-4212-AB5E-830EC7B53DF6}" dt="2020-05-10T16:58:03.634" v="647" actId="20577"/>
          <ac:spMkLst>
            <pc:docMk/>
            <pc:sldMk cId="1290068114" sldId="363"/>
            <ac:spMk id="9" creationId="{AAB3BBBD-A4C8-7048-AB0D-F8F6B19B5B3C}"/>
          </ac:spMkLst>
        </pc:spChg>
        <pc:picChg chg="add mod">
          <ac:chgData name="Crist, Robert" userId="9890474f-72d5-450e-abf7-616be64b0caa" providerId="ADAL" clId="{B1A2DB31-F0A8-4212-AB5E-830EC7B53DF6}" dt="2020-05-10T18:10:46.150" v="1267" actId="1076"/>
          <ac:picMkLst>
            <pc:docMk/>
            <pc:sldMk cId="1290068114" sldId="363"/>
            <ac:picMk id="3" creationId="{5F931BBB-B755-493B-9A33-3642987A8A25}"/>
          </ac:picMkLst>
        </pc:picChg>
        <pc:picChg chg="add mod">
          <ac:chgData name="Crist, Robert" userId="9890474f-72d5-450e-abf7-616be64b0caa" providerId="ADAL" clId="{B1A2DB31-F0A8-4212-AB5E-830EC7B53DF6}" dt="2020-05-10T19:24:58.396" v="2239" actId="1076"/>
          <ac:picMkLst>
            <pc:docMk/>
            <pc:sldMk cId="1290068114" sldId="363"/>
            <ac:picMk id="5" creationId="{2BB36817-260B-4487-B8F7-0169743257DE}"/>
          </ac:picMkLst>
        </pc:picChg>
        <pc:picChg chg="del">
          <ac:chgData name="Crist, Robert" userId="9890474f-72d5-450e-abf7-616be64b0caa" providerId="ADAL" clId="{B1A2DB31-F0A8-4212-AB5E-830EC7B53DF6}" dt="2020-05-10T19:24:44.545" v="2230" actId="478"/>
          <ac:picMkLst>
            <pc:docMk/>
            <pc:sldMk cId="1290068114" sldId="363"/>
            <ac:picMk id="10" creationId="{044AE6CC-B519-424C-B98D-DAB31038A56B}"/>
          </ac:picMkLst>
        </pc:picChg>
        <pc:picChg chg="del">
          <ac:chgData name="Crist, Robert" userId="9890474f-72d5-450e-abf7-616be64b0caa" providerId="ADAL" clId="{B1A2DB31-F0A8-4212-AB5E-830EC7B53DF6}" dt="2020-05-10T16:33:17.952" v="416" actId="478"/>
          <ac:picMkLst>
            <pc:docMk/>
            <pc:sldMk cId="1290068114" sldId="363"/>
            <ac:picMk id="16" creationId="{D7D653D4-188C-0440-B5D7-33FC43CC5323}"/>
          </ac:picMkLst>
        </pc:picChg>
      </pc:sldChg>
      <pc:sldChg chg="del">
        <pc:chgData name="Crist, Robert" userId="9890474f-72d5-450e-abf7-616be64b0caa" providerId="ADAL" clId="{B1A2DB31-F0A8-4212-AB5E-830EC7B53DF6}" dt="2020-05-10T18:53:33.538" v="1944" actId="2696"/>
        <pc:sldMkLst>
          <pc:docMk/>
          <pc:sldMk cId="4028101711" sldId="364"/>
        </pc:sldMkLst>
      </pc:sldChg>
      <pc:sldChg chg="del">
        <pc:chgData name="Crist, Robert" userId="9890474f-72d5-450e-abf7-616be64b0caa" providerId="ADAL" clId="{B1A2DB31-F0A8-4212-AB5E-830EC7B53DF6}" dt="2020-05-10T19:23:03.033" v="2226" actId="2696"/>
        <pc:sldMkLst>
          <pc:docMk/>
          <pc:sldMk cId="3805593225" sldId="365"/>
        </pc:sldMkLst>
      </pc:sldChg>
      <pc:sldChg chg="modSp del ord">
        <pc:chgData name="Crist, Robert" userId="9890474f-72d5-450e-abf7-616be64b0caa" providerId="ADAL" clId="{B1A2DB31-F0A8-4212-AB5E-830EC7B53DF6}" dt="2020-05-10T18:47:22.885" v="1937" actId="2696"/>
        <pc:sldMkLst>
          <pc:docMk/>
          <pc:sldMk cId="3320099662" sldId="366"/>
        </pc:sldMkLst>
        <pc:spChg chg="mod">
          <ac:chgData name="Crist, Robert" userId="9890474f-72d5-450e-abf7-616be64b0caa" providerId="ADAL" clId="{B1A2DB31-F0A8-4212-AB5E-830EC7B53DF6}" dt="2020-05-06T17:06:22.982" v="77" actId="14100"/>
          <ac:spMkLst>
            <pc:docMk/>
            <pc:sldMk cId="3320099662" sldId="366"/>
            <ac:spMk id="5" creationId="{1EC20395-3C79-7B49-9A91-EEA9AB59BDD4}"/>
          </ac:spMkLst>
        </pc:spChg>
        <pc:spChg chg="mod">
          <ac:chgData name="Crist, Robert" userId="9890474f-72d5-450e-abf7-616be64b0caa" providerId="ADAL" clId="{B1A2DB31-F0A8-4212-AB5E-830EC7B53DF6}" dt="2020-05-06T17:05:22.978" v="44" actId="20577"/>
          <ac:spMkLst>
            <pc:docMk/>
            <pc:sldMk cId="3320099662" sldId="366"/>
            <ac:spMk id="6" creationId="{92605D70-56E4-CC47-88C1-F78FC037D394}"/>
          </ac:spMkLst>
        </pc:spChg>
        <pc:spChg chg="mod">
          <ac:chgData name="Crist, Robert" userId="9890474f-72d5-450e-abf7-616be64b0caa" providerId="ADAL" clId="{B1A2DB31-F0A8-4212-AB5E-830EC7B53DF6}" dt="2020-05-06T17:06:09.808" v="53" actId="20577"/>
          <ac:spMkLst>
            <pc:docMk/>
            <pc:sldMk cId="3320099662" sldId="366"/>
            <ac:spMk id="7" creationId="{FAE12406-8387-C347-B4FD-6F2943C10B50}"/>
          </ac:spMkLst>
        </pc:spChg>
        <pc:spChg chg="mod">
          <ac:chgData name="Crist, Robert" userId="9890474f-72d5-450e-abf7-616be64b0caa" providerId="ADAL" clId="{B1A2DB31-F0A8-4212-AB5E-830EC7B53DF6}" dt="2020-05-06T17:05:04.686" v="27" actId="20577"/>
          <ac:spMkLst>
            <pc:docMk/>
            <pc:sldMk cId="3320099662" sldId="366"/>
            <ac:spMk id="185" creationId="{00000000-0000-0000-0000-000000000000}"/>
          </ac:spMkLst>
        </pc:spChg>
      </pc:sldChg>
      <pc:sldChg chg="del">
        <pc:chgData name="Crist, Robert" userId="9890474f-72d5-450e-abf7-616be64b0caa" providerId="ADAL" clId="{B1A2DB31-F0A8-4212-AB5E-830EC7B53DF6}" dt="2020-05-06T17:03:04.566" v="0" actId="2696"/>
        <pc:sldMkLst>
          <pc:docMk/>
          <pc:sldMk cId="1770291565" sldId="368"/>
        </pc:sldMkLst>
      </pc:sldChg>
      <pc:sldChg chg="del">
        <pc:chgData name="Crist, Robert" userId="9890474f-72d5-450e-abf7-616be64b0caa" providerId="ADAL" clId="{B1A2DB31-F0A8-4212-AB5E-830EC7B53DF6}" dt="2020-05-06T17:03:16.429" v="5" actId="2696"/>
        <pc:sldMkLst>
          <pc:docMk/>
          <pc:sldMk cId="71949390" sldId="374"/>
        </pc:sldMkLst>
      </pc:sldChg>
      <pc:sldChg chg="del">
        <pc:chgData name="Crist, Robert" userId="9890474f-72d5-450e-abf7-616be64b0caa" providerId="ADAL" clId="{B1A2DB31-F0A8-4212-AB5E-830EC7B53DF6}" dt="2020-05-06T17:03:13.480" v="4" actId="2696"/>
        <pc:sldMkLst>
          <pc:docMk/>
          <pc:sldMk cId="4029027297" sldId="375"/>
        </pc:sldMkLst>
      </pc:sldChg>
      <pc:sldChg chg="del">
        <pc:chgData name="Crist, Robert" userId="9890474f-72d5-450e-abf7-616be64b0caa" providerId="ADAL" clId="{B1A2DB31-F0A8-4212-AB5E-830EC7B53DF6}" dt="2020-05-06T17:03:10.667" v="3" actId="2696"/>
        <pc:sldMkLst>
          <pc:docMk/>
          <pc:sldMk cId="2659094350" sldId="376"/>
        </pc:sldMkLst>
      </pc:sldChg>
      <pc:sldChg chg="del">
        <pc:chgData name="Crist, Robert" userId="9890474f-72d5-450e-abf7-616be64b0caa" providerId="ADAL" clId="{B1A2DB31-F0A8-4212-AB5E-830EC7B53DF6}" dt="2020-05-06T17:03:06.492" v="1" actId="2696"/>
        <pc:sldMkLst>
          <pc:docMk/>
          <pc:sldMk cId="2614060606" sldId="378"/>
        </pc:sldMkLst>
      </pc:sldChg>
      <pc:sldChg chg="del">
        <pc:chgData name="Crist, Robert" userId="9890474f-72d5-450e-abf7-616be64b0caa" providerId="ADAL" clId="{B1A2DB31-F0A8-4212-AB5E-830EC7B53DF6}" dt="2020-05-06T17:03:08" v="2" actId="2696"/>
        <pc:sldMkLst>
          <pc:docMk/>
          <pc:sldMk cId="3666942546" sldId="379"/>
        </pc:sldMkLst>
      </pc:sldChg>
      <pc:sldChg chg="del ord">
        <pc:chgData name="Crist, Robert" userId="9890474f-72d5-450e-abf7-616be64b0caa" providerId="ADAL" clId="{B1A2DB31-F0A8-4212-AB5E-830EC7B53DF6}" dt="2020-05-10T19:44:41.812" v="2323" actId="2696"/>
        <pc:sldMkLst>
          <pc:docMk/>
          <pc:sldMk cId="1560228212" sldId="380"/>
        </pc:sldMkLst>
      </pc:sldChg>
      <pc:sldChg chg="modSp add">
        <pc:chgData name="Crist, Robert" userId="9890474f-72d5-450e-abf7-616be64b0caa" providerId="ADAL" clId="{B1A2DB31-F0A8-4212-AB5E-830EC7B53DF6}" dt="2020-05-10T16:32:55.585" v="414" actId="1076"/>
        <pc:sldMkLst>
          <pc:docMk/>
          <pc:sldMk cId="3804238402" sldId="381"/>
        </pc:sldMkLst>
        <pc:spChg chg="mod">
          <ac:chgData name="Crist, Robert" userId="9890474f-72d5-450e-abf7-616be64b0caa" providerId="ADAL" clId="{B1A2DB31-F0A8-4212-AB5E-830EC7B53DF6}" dt="2020-05-10T16:32:51.787" v="413" actId="1076"/>
          <ac:spMkLst>
            <pc:docMk/>
            <pc:sldMk cId="3804238402" sldId="381"/>
            <ac:spMk id="2" creationId="{4F7AC9B3-995E-0F49-8722-0055BF304977}"/>
          </ac:spMkLst>
        </pc:spChg>
        <pc:spChg chg="mod">
          <ac:chgData name="Crist, Robert" userId="9890474f-72d5-450e-abf7-616be64b0caa" providerId="ADAL" clId="{B1A2DB31-F0A8-4212-AB5E-830EC7B53DF6}" dt="2020-05-10T16:32:55.585" v="414" actId="1076"/>
          <ac:spMkLst>
            <pc:docMk/>
            <pc:sldMk cId="3804238402" sldId="381"/>
            <ac:spMk id="8" creationId="{29F4FCF7-4915-1049-9678-10D4C1892060}"/>
          </ac:spMkLst>
        </pc:spChg>
      </pc:sldChg>
      <pc:sldChg chg="add del">
        <pc:chgData name="Crist, Robert" userId="9890474f-72d5-450e-abf7-616be64b0caa" providerId="ADAL" clId="{B1A2DB31-F0A8-4212-AB5E-830EC7B53DF6}" dt="2020-05-10T16:47:50.100" v="448" actId="2696"/>
        <pc:sldMkLst>
          <pc:docMk/>
          <pc:sldMk cId="1659012876" sldId="382"/>
        </pc:sldMkLst>
      </pc:sldChg>
      <pc:sldChg chg="addSp delSp modSp add ord">
        <pc:chgData name="Crist, Robert" userId="9890474f-72d5-450e-abf7-616be64b0caa" providerId="ADAL" clId="{B1A2DB31-F0A8-4212-AB5E-830EC7B53DF6}" dt="2020-05-10T17:48:35.212" v="1053" actId="20577"/>
        <pc:sldMkLst>
          <pc:docMk/>
          <pc:sldMk cId="2692126038" sldId="382"/>
        </pc:sldMkLst>
        <pc:spChg chg="del mod">
          <ac:chgData name="Crist, Robert" userId="9890474f-72d5-450e-abf7-616be64b0caa" providerId="ADAL" clId="{B1A2DB31-F0A8-4212-AB5E-830EC7B53DF6}" dt="2020-05-10T17:02:29.435" v="719"/>
          <ac:spMkLst>
            <pc:docMk/>
            <pc:sldMk cId="2692126038" sldId="382"/>
            <ac:spMk id="4" creationId="{41A2B80C-4764-440B-BD4C-E0DB47850941}"/>
          </ac:spMkLst>
        </pc:spChg>
        <pc:spChg chg="add mod">
          <ac:chgData name="Crist, Robert" userId="9890474f-72d5-450e-abf7-616be64b0caa" providerId="ADAL" clId="{B1A2DB31-F0A8-4212-AB5E-830EC7B53DF6}" dt="2020-05-10T17:46:14.515" v="1011" actId="1076"/>
          <ac:spMkLst>
            <pc:docMk/>
            <pc:sldMk cId="2692126038" sldId="382"/>
            <ac:spMk id="5" creationId="{0EFA3073-1941-4F75-B922-6F6974D8DDFA}"/>
          </ac:spMkLst>
        </pc:spChg>
        <pc:spChg chg="mod">
          <ac:chgData name="Crist, Robert" userId="9890474f-72d5-450e-abf7-616be64b0caa" providerId="ADAL" clId="{B1A2DB31-F0A8-4212-AB5E-830EC7B53DF6}" dt="2020-05-10T17:01:51.942" v="713" actId="20577"/>
          <ac:spMkLst>
            <pc:docMk/>
            <pc:sldMk cId="2692126038" sldId="382"/>
            <ac:spMk id="8" creationId="{3A3858C6-E3F3-164F-A08A-9B4E95BEEDEB}"/>
          </ac:spMkLst>
        </pc:spChg>
        <pc:spChg chg="mod">
          <ac:chgData name="Crist, Robert" userId="9890474f-72d5-450e-abf7-616be64b0caa" providerId="ADAL" clId="{B1A2DB31-F0A8-4212-AB5E-830EC7B53DF6}" dt="2020-05-10T17:48:35.212" v="1053" actId="20577"/>
          <ac:spMkLst>
            <pc:docMk/>
            <pc:sldMk cId="2692126038" sldId="382"/>
            <ac:spMk id="9" creationId="{3F639EE4-19D5-EF4E-849A-A7C77DED41F0}"/>
          </ac:spMkLst>
        </pc:spChg>
        <pc:spChg chg="mod">
          <ac:chgData name="Crist, Robert" userId="9890474f-72d5-450e-abf7-616be64b0caa" providerId="ADAL" clId="{B1A2DB31-F0A8-4212-AB5E-830EC7B53DF6}" dt="2020-05-10T17:23:20.534" v="940" actId="1076"/>
          <ac:spMkLst>
            <pc:docMk/>
            <pc:sldMk cId="2692126038" sldId="382"/>
            <ac:spMk id="10" creationId="{E076586B-66B4-437C-8FC3-41EA3568D76A}"/>
          </ac:spMkLst>
        </pc:spChg>
        <pc:spChg chg="add mod">
          <ac:chgData name="Crist, Robert" userId="9890474f-72d5-450e-abf7-616be64b0caa" providerId="ADAL" clId="{B1A2DB31-F0A8-4212-AB5E-830EC7B53DF6}" dt="2020-05-10T17:46:39.589" v="1013" actId="1076"/>
          <ac:spMkLst>
            <pc:docMk/>
            <pc:sldMk cId="2692126038" sldId="382"/>
            <ac:spMk id="12" creationId="{E20E7C9D-BAA1-49B1-8547-E89611041BAD}"/>
          </ac:spMkLst>
        </pc:spChg>
        <pc:spChg chg="add mod">
          <ac:chgData name="Crist, Robert" userId="9890474f-72d5-450e-abf7-616be64b0caa" providerId="ADAL" clId="{B1A2DB31-F0A8-4212-AB5E-830EC7B53DF6}" dt="2020-05-10T17:47:52.825" v="1029" actId="1076"/>
          <ac:spMkLst>
            <pc:docMk/>
            <pc:sldMk cId="2692126038" sldId="382"/>
            <ac:spMk id="14" creationId="{6A0E155A-A4BE-438B-81DF-BB35AE6BE96B}"/>
          </ac:spMkLst>
        </pc:spChg>
        <pc:spChg chg="add del mod">
          <ac:chgData name="Crist, Robert" userId="9890474f-72d5-450e-abf7-616be64b0caa" providerId="ADAL" clId="{B1A2DB31-F0A8-4212-AB5E-830EC7B53DF6}" dt="2020-05-10T17:45:52.671" v="1006" actId="478"/>
          <ac:spMkLst>
            <pc:docMk/>
            <pc:sldMk cId="2692126038" sldId="382"/>
            <ac:spMk id="16" creationId="{D0D40DCC-AEDA-470A-9697-49DC6A84B96E}"/>
          </ac:spMkLst>
        </pc:spChg>
        <pc:spChg chg="add del mod">
          <ac:chgData name="Crist, Robert" userId="9890474f-72d5-450e-abf7-616be64b0caa" providerId="ADAL" clId="{B1A2DB31-F0A8-4212-AB5E-830EC7B53DF6}" dt="2020-05-10T17:45:52.671" v="1006" actId="478"/>
          <ac:spMkLst>
            <pc:docMk/>
            <pc:sldMk cId="2692126038" sldId="382"/>
            <ac:spMk id="17" creationId="{62519414-015F-4626-ABE9-2030F39BD43E}"/>
          </ac:spMkLst>
        </pc:spChg>
        <pc:spChg chg="add del mod">
          <ac:chgData name="Crist, Robert" userId="9890474f-72d5-450e-abf7-616be64b0caa" providerId="ADAL" clId="{B1A2DB31-F0A8-4212-AB5E-830EC7B53DF6}" dt="2020-05-10T17:45:52.671" v="1006" actId="478"/>
          <ac:spMkLst>
            <pc:docMk/>
            <pc:sldMk cId="2692126038" sldId="382"/>
            <ac:spMk id="20" creationId="{699CF506-F72D-4B76-BCD7-0010462F8172}"/>
          </ac:spMkLst>
        </pc:spChg>
        <pc:spChg chg="add del mod">
          <ac:chgData name="Crist, Robert" userId="9890474f-72d5-450e-abf7-616be64b0caa" providerId="ADAL" clId="{B1A2DB31-F0A8-4212-AB5E-830EC7B53DF6}" dt="2020-05-10T17:45:52.671" v="1006" actId="478"/>
          <ac:spMkLst>
            <pc:docMk/>
            <pc:sldMk cId="2692126038" sldId="382"/>
            <ac:spMk id="26" creationId="{8BF202AB-3123-43C9-9A81-80F975B47F0D}"/>
          </ac:spMkLst>
        </pc:spChg>
        <pc:spChg chg="add mod">
          <ac:chgData name="Crist, Robert" userId="9890474f-72d5-450e-abf7-616be64b0caa" providerId="ADAL" clId="{B1A2DB31-F0A8-4212-AB5E-830EC7B53DF6}" dt="2020-05-10T17:47:34.777" v="1028" actId="20577"/>
          <ac:spMkLst>
            <pc:docMk/>
            <pc:sldMk cId="2692126038" sldId="382"/>
            <ac:spMk id="28" creationId="{67D85D92-6501-43E5-A444-CCDAA5B41056}"/>
          </ac:spMkLst>
        </pc:spChg>
        <pc:picChg chg="del">
          <ac:chgData name="Crist, Robert" userId="9890474f-72d5-450e-abf7-616be64b0caa" providerId="ADAL" clId="{B1A2DB31-F0A8-4212-AB5E-830EC7B53DF6}" dt="2020-05-10T17:02:19.780" v="714" actId="478"/>
          <ac:picMkLst>
            <pc:docMk/>
            <pc:sldMk cId="2692126038" sldId="382"/>
            <ac:picMk id="2" creationId="{55BD8F30-AA57-441B-94AC-3A7D1987343B}"/>
          </ac:picMkLst>
        </pc:picChg>
        <pc:picChg chg="del">
          <ac:chgData name="Crist, Robert" userId="9890474f-72d5-450e-abf7-616be64b0caa" providerId="ADAL" clId="{B1A2DB31-F0A8-4212-AB5E-830EC7B53DF6}" dt="2020-05-10T17:02:20.914" v="715" actId="478"/>
          <ac:picMkLst>
            <pc:docMk/>
            <pc:sldMk cId="2692126038" sldId="382"/>
            <ac:picMk id="3" creationId="{D78457FD-1C08-44B8-9CA6-6EB4FE562945}"/>
          </ac:picMkLst>
        </pc:picChg>
        <pc:picChg chg="del">
          <ac:chgData name="Crist, Robert" userId="9890474f-72d5-450e-abf7-616be64b0caa" providerId="ADAL" clId="{B1A2DB31-F0A8-4212-AB5E-830EC7B53DF6}" dt="2020-05-10T17:02:22.457" v="716" actId="478"/>
          <ac:picMkLst>
            <pc:docMk/>
            <pc:sldMk cId="2692126038" sldId="382"/>
            <ac:picMk id="6" creationId="{D1F40215-9773-4C36-A50D-949E126F1FDC}"/>
          </ac:picMkLst>
        </pc:picChg>
        <pc:picChg chg="add mod">
          <ac:chgData name="Crist, Robert" userId="9890474f-72d5-450e-abf7-616be64b0caa" providerId="ADAL" clId="{B1A2DB31-F0A8-4212-AB5E-830EC7B53DF6}" dt="2020-05-10T17:47:52.825" v="1029" actId="1076"/>
          <ac:picMkLst>
            <pc:docMk/>
            <pc:sldMk cId="2692126038" sldId="382"/>
            <ac:picMk id="7" creationId="{FA820D00-4CB3-4A28-9D2C-F1F8E69ACE04}"/>
          </ac:picMkLst>
        </pc:picChg>
        <pc:picChg chg="add mod">
          <ac:chgData name="Crist, Robert" userId="9890474f-72d5-450e-abf7-616be64b0caa" providerId="ADAL" clId="{B1A2DB31-F0A8-4212-AB5E-830EC7B53DF6}" dt="2020-05-10T17:47:57.043" v="1030" actId="14100"/>
          <ac:picMkLst>
            <pc:docMk/>
            <pc:sldMk cId="2692126038" sldId="382"/>
            <ac:picMk id="24" creationId="{B1C8E940-316C-4BB9-A2F4-B6C30E0A02C1}"/>
          </ac:picMkLst>
        </pc:picChg>
        <pc:picChg chg="add mod">
          <ac:chgData name="Crist, Robert" userId="9890474f-72d5-450e-abf7-616be64b0caa" providerId="ADAL" clId="{B1A2DB31-F0A8-4212-AB5E-830EC7B53DF6}" dt="2020-05-10T17:46:11.856" v="1010" actId="14100"/>
          <ac:picMkLst>
            <pc:docMk/>
            <pc:sldMk cId="2692126038" sldId="382"/>
            <ac:picMk id="1026" creationId="{F7CEE3F5-1ABD-4D45-AC50-F2DA2D5E2308}"/>
          </ac:picMkLst>
        </pc:picChg>
        <pc:picChg chg="add mod">
          <ac:chgData name="Crist, Robert" userId="9890474f-72d5-450e-abf7-616be64b0caa" providerId="ADAL" clId="{B1A2DB31-F0A8-4212-AB5E-830EC7B53DF6}" dt="2020-05-10T17:46:42.212" v="1014" actId="1076"/>
          <ac:picMkLst>
            <pc:docMk/>
            <pc:sldMk cId="2692126038" sldId="382"/>
            <ac:picMk id="1028" creationId="{9A17E8E9-9392-4024-9310-C4C8D8749477}"/>
          </ac:picMkLst>
        </pc:picChg>
        <pc:cxnChg chg="add del mod">
          <ac:chgData name="Crist, Robert" userId="9890474f-72d5-450e-abf7-616be64b0caa" providerId="ADAL" clId="{B1A2DB31-F0A8-4212-AB5E-830EC7B53DF6}" dt="2020-05-10T17:45:52.671" v="1006" actId="478"/>
          <ac:cxnSpMkLst>
            <pc:docMk/>
            <pc:sldMk cId="2692126038" sldId="382"/>
            <ac:cxnSpMk id="13" creationId="{491C28FC-A1E0-4F4F-AB6D-C82DF3871DE0}"/>
          </ac:cxnSpMkLst>
        </pc:cxnChg>
        <pc:cxnChg chg="add del mod">
          <ac:chgData name="Crist, Robert" userId="9890474f-72d5-450e-abf7-616be64b0caa" providerId="ADAL" clId="{B1A2DB31-F0A8-4212-AB5E-830EC7B53DF6}" dt="2020-05-10T17:45:52.671" v="1006" actId="478"/>
          <ac:cxnSpMkLst>
            <pc:docMk/>
            <pc:sldMk cId="2692126038" sldId="382"/>
            <ac:cxnSpMk id="19" creationId="{05678144-7765-47A4-B2A3-A9A9C73A6531}"/>
          </ac:cxnSpMkLst>
        </pc:cxnChg>
        <pc:cxnChg chg="add del mod">
          <ac:chgData name="Crist, Robert" userId="9890474f-72d5-450e-abf7-616be64b0caa" providerId="ADAL" clId="{B1A2DB31-F0A8-4212-AB5E-830EC7B53DF6}" dt="2020-05-10T17:32:56.810" v="1000" actId="11529"/>
          <ac:cxnSpMkLst>
            <pc:docMk/>
            <pc:sldMk cId="2692126038" sldId="382"/>
            <ac:cxnSpMk id="21" creationId="{53598141-D84B-45CA-86A0-2998F1F6E024}"/>
          </ac:cxnSpMkLst>
        </pc:cxnChg>
        <pc:cxnChg chg="add del mod">
          <ac:chgData name="Crist, Robert" userId="9890474f-72d5-450e-abf7-616be64b0caa" providerId="ADAL" clId="{B1A2DB31-F0A8-4212-AB5E-830EC7B53DF6}" dt="2020-05-10T17:45:52.671" v="1006" actId="478"/>
          <ac:cxnSpMkLst>
            <pc:docMk/>
            <pc:sldMk cId="2692126038" sldId="382"/>
            <ac:cxnSpMk id="23" creationId="{DC93D661-B9CF-48A4-9D2A-EFCFFBE1B929}"/>
          </ac:cxnSpMkLst>
        </pc:cxnChg>
      </pc:sldChg>
      <pc:sldChg chg="addSp delSp modSp add">
        <pc:chgData name="Crist, Robert" userId="9890474f-72d5-450e-abf7-616be64b0caa" providerId="ADAL" clId="{B1A2DB31-F0A8-4212-AB5E-830EC7B53DF6}" dt="2020-05-10T18:06:44.074" v="1219" actId="20577"/>
        <pc:sldMkLst>
          <pc:docMk/>
          <pc:sldMk cId="2512120828" sldId="383"/>
        </pc:sldMkLst>
        <pc:spChg chg="add mod">
          <ac:chgData name="Crist, Robert" userId="9890474f-72d5-450e-abf7-616be64b0caa" providerId="ADAL" clId="{B1A2DB31-F0A8-4212-AB5E-830EC7B53DF6}" dt="2020-05-10T18:06:26.910" v="1199" actId="1076"/>
          <ac:spMkLst>
            <pc:docMk/>
            <pc:sldMk cId="2512120828" sldId="383"/>
            <ac:spMk id="3" creationId="{15CFC114-2163-4E9F-8993-EE56BA7E9BA2}"/>
          </ac:spMkLst>
        </pc:spChg>
        <pc:spChg chg="add mod">
          <ac:chgData name="Crist, Robert" userId="9890474f-72d5-450e-abf7-616be64b0caa" providerId="ADAL" clId="{B1A2DB31-F0A8-4212-AB5E-830EC7B53DF6}" dt="2020-05-10T18:06:44.074" v="1219" actId="20577"/>
          <ac:spMkLst>
            <pc:docMk/>
            <pc:sldMk cId="2512120828" sldId="383"/>
            <ac:spMk id="4" creationId="{9E028F11-C01F-4F18-84A6-847756299C59}"/>
          </ac:spMkLst>
        </pc:spChg>
        <pc:spChg chg="del">
          <ac:chgData name="Crist, Robert" userId="9890474f-72d5-450e-abf7-616be64b0caa" providerId="ADAL" clId="{B1A2DB31-F0A8-4212-AB5E-830EC7B53DF6}" dt="2020-05-10T17:51:58.653" v="1114" actId="478"/>
          <ac:spMkLst>
            <pc:docMk/>
            <pc:sldMk cId="2512120828" sldId="383"/>
            <ac:spMk id="5" creationId="{0EFA3073-1941-4F75-B922-6F6974D8DDFA}"/>
          </ac:spMkLst>
        </pc:spChg>
        <pc:spChg chg="mod">
          <ac:chgData name="Crist, Robert" userId="9890474f-72d5-450e-abf7-616be64b0caa" providerId="ADAL" clId="{B1A2DB31-F0A8-4212-AB5E-830EC7B53DF6}" dt="2020-05-10T17:50:16.312" v="1062" actId="20577"/>
          <ac:spMkLst>
            <pc:docMk/>
            <pc:sldMk cId="2512120828" sldId="383"/>
            <ac:spMk id="8" creationId="{3A3858C6-E3F3-164F-A08A-9B4E95BEEDEB}"/>
          </ac:spMkLst>
        </pc:spChg>
        <pc:spChg chg="mod">
          <ac:chgData name="Crist, Robert" userId="9890474f-72d5-450e-abf7-616be64b0caa" providerId="ADAL" clId="{B1A2DB31-F0A8-4212-AB5E-830EC7B53DF6}" dt="2020-05-10T17:52:18.822" v="1134" actId="20577"/>
          <ac:spMkLst>
            <pc:docMk/>
            <pc:sldMk cId="2512120828" sldId="383"/>
            <ac:spMk id="9" creationId="{3F639EE4-19D5-EF4E-849A-A7C77DED41F0}"/>
          </ac:spMkLst>
        </pc:spChg>
        <pc:spChg chg="del">
          <ac:chgData name="Crist, Robert" userId="9890474f-72d5-450e-abf7-616be64b0caa" providerId="ADAL" clId="{B1A2DB31-F0A8-4212-AB5E-830EC7B53DF6}" dt="2020-05-10T17:51:49.916" v="1112" actId="478"/>
          <ac:spMkLst>
            <pc:docMk/>
            <pc:sldMk cId="2512120828" sldId="383"/>
            <ac:spMk id="12" creationId="{E20E7C9D-BAA1-49B1-8547-E89611041BAD}"/>
          </ac:spMkLst>
        </pc:spChg>
        <pc:spChg chg="add del">
          <ac:chgData name="Crist, Robert" userId="9890474f-72d5-450e-abf7-616be64b0caa" providerId="ADAL" clId="{B1A2DB31-F0A8-4212-AB5E-830EC7B53DF6}" dt="2020-05-10T17:57:38.627" v="1162"/>
          <ac:spMkLst>
            <pc:docMk/>
            <pc:sldMk cId="2512120828" sldId="383"/>
            <ac:spMk id="13" creationId="{EAE03AFE-619A-43ED-ACFD-D702C8954DBC}"/>
          </ac:spMkLst>
        </pc:spChg>
        <pc:spChg chg="del">
          <ac:chgData name="Crist, Robert" userId="9890474f-72d5-450e-abf7-616be64b0caa" providerId="ADAL" clId="{B1A2DB31-F0A8-4212-AB5E-830EC7B53DF6}" dt="2020-05-10T17:51:46.548" v="1110" actId="478"/>
          <ac:spMkLst>
            <pc:docMk/>
            <pc:sldMk cId="2512120828" sldId="383"/>
            <ac:spMk id="14" creationId="{6A0E155A-A4BE-438B-81DF-BB35AE6BE96B}"/>
          </ac:spMkLst>
        </pc:spChg>
        <pc:spChg chg="mod">
          <ac:chgData name="Crist, Robert" userId="9890474f-72d5-450e-abf7-616be64b0caa" providerId="ADAL" clId="{B1A2DB31-F0A8-4212-AB5E-830EC7B53DF6}" dt="2020-05-10T18:06:20.317" v="1197" actId="1076"/>
          <ac:spMkLst>
            <pc:docMk/>
            <pc:sldMk cId="2512120828" sldId="383"/>
            <ac:spMk id="28" creationId="{67D85D92-6501-43E5-A444-CCDAA5B41056}"/>
          </ac:spMkLst>
        </pc:spChg>
        <pc:picChg chg="add mod ord">
          <ac:chgData name="Crist, Robert" userId="9890474f-72d5-450e-abf7-616be64b0caa" providerId="ADAL" clId="{B1A2DB31-F0A8-4212-AB5E-830EC7B53DF6}" dt="2020-05-10T18:06:16.684" v="1196" actId="1076"/>
          <ac:picMkLst>
            <pc:docMk/>
            <pc:sldMk cId="2512120828" sldId="383"/>
            <ac:picMk id="2" creationId="{BEAE74C0-5121-4C3A-B19C-B9619F467A6D}"/>
          </ac:picMkLst>
        </pc:picChg>
        <pc:picChg chg="del">
          <ac:chgData name="Crist, Robert" userId="9890474f-72d5-450e-abf7-616be64b0caa" providerId="ADAL" clId="{B1A2DB31-F0A8-4212-AB5E-830EC7B53DF6}" dt="2020-05-10T17:51:43.768" v="1109" actId="478"/>
          <ac:picMkLst>
            <pc:docMk/>
            <pc:sldMk cId="2512120828" sldId="383"/>
            <ac:picMk id="7" creationId="{FA820D00-4CB3-4A28-9D2C-F1F8E69ACE04}"/>
          </ac:picMkLst>
        </pc:picChg>
        <pc:picChg chg="del">
          <ac:chgData name="Crist, Robert" userId="9890474f-72d5-450e-abf7-616be64b0caa" providerId="ADAL" clId="{B1A2DB31-F0A8-4212-AB5E-830EC7B53DF6}" dt="2020-05-10T17:52:32.791" v="1157" actId="478"/>
          <ac:picMkLst>
            <pc:docMk/>
            <pc:sldMk cId="2512120828" sldId="383"/>
            <ac:picMk id="24" creationId="{B1C8E940-316C-4BB9-A2F4-B6C30E0A02C1}"/>
          </ac:picMkLst>
        </pc:picChg>
        <pc:picChg chg="del">
          <ac:chgData name="Crist, Robert" userId="9890474f-72d5-450e-abf7-616be64b0caa" providerId="ADAL" clId="{B1A2DB31-F0A8-4212-AB5E-830EC7B53DF6}" dt="2020-05-10T17:51:56.290" v="1113" actId="478"/>
          <ac:picMkLst>
            <pc:docMk/>
            <pc:sldMk cId="2512120828" sldId="383"/>
            <ac:picMk id="1026" creationId="{F7CEE3F5-1ABD-4D45-AC50-F2DA2D5E2308}"/>
          </ac:picMkLst>
        </pc:picChg>
        <pc:picChg chg="del">
          <ac:chgData name="Crist, Robert" userId="9890474f-72d5-450e-abf7-616be64b0caa" providerId="ADAL" clId="{B1A2DB31-F0A8-4212-AB5E-830EC7B53DF6}" dt="2020-05-10T17:51:47.779" v="1111" actId="478"/>
          <ac:picMkLst>
            <pc:docMk/>
            <pc:sldMk cId="2512120828" sldId="383"/>
            <ac:picMk id="1028" creationId="{9A17E8E9-9392-4024-9310-C4C8D8749477}"/>
          </ac:picMkLst>
        </pc:picChg>
        <pc:picChg chg="add mod">
          <ac:chgData name="Crist, Robert" userId="9890474f-72d5-450e-abf7-616be64b0caa" providerId="ADAL" clId="{B1A2DB31-F0A8-4212-AB5E-830EC7B53DF6}" dt="2020-05-10T18:06:23.748" v="1198" actId="1076"/>
          <ac:picMkLst>
            <pc:docMk/>
            <pc:sldMk cId="2512120828" sldId="383"/>
            <ac:picMk id="2050" creationId="{7171189C-AB7B-4F9F-9386-5124689B4F13}"/>
          </ac:picMkLst>
        </pc:picChg>
        <pc:picChg chg="add mod">
          <ac:chgData name="Crist, Robert" userId="9890474f-72d5-450e-abf7-616be64b0caa" providerId="ADAL" clId="{B1A2DB31-F0A8-4212-AB5E-830EC7B53DF6}" dt="2020-05-10T18:06:28.882" v="1200" actId="1076"/>
          <ac:picMkLst>
            <pc:docMk/>
            <pc:sldMk cId="2512120828" sldId="383"/>
            <ac:picMk id="2052" creationId="{38CC617A-ECA1-464B-8812-23B27087CED2}"/>
          </ac:picMkLst>
        </pc:picChg>
      </pc:sldChg>
      <pc:sldChg chg="addSp delSp modSp add">
        <pc:chgData name="Crist, Robert" userId="9890474f-72d5-450e-abf7-616be64b0caa" providerId="ADAL" clId="{B1A2DB31-F0A8-4212-AB5E-830EC7B53DF6}" dt="2020-05-10T18:22:29.154" v="1514" actId="1076"/>
        <pc:sldMkLst>
          <pc:docMk/>
          <pc:sldMk cId="2856228719" sldId="384"/>
        </pc:sldMkLst>
        <pc:spChg chg="del">
          <ac:chgData name="Crist, Robert" userId="9890474f-72d5-450e-abf7-616be64b0caa" providerId="ADAL" clId="{B1A2DB31-F0A8-4212-AB5E-830EC7B53DF6}" dt="2020-05-10T18:12:57.809" v="1394" actId="478"/>
          <ac:spMkLst>
            <pc:docMk/>
            <pc:sldMk cId="2856228719" sldId="384"/>
            <ac:spMk id="3" creationId="{15CFC114-2163-4E9F-8993-EE56BA7E9BA2}"/>
          </ac:spMkLst>
        </pc:spChg>
        <pc:spChg chg="del">
          <ac:chgData name="Crist, Robert" userId="9890474f-72d5-450e-abf7-616be64b0caa" providerId="ADAL" clId="{B1A2DB31-F0A8-4212-AB5E-830EC7B53DF6}" dt="2020-05-10T18:13:00.239" v="1395" actId="478"/>
          <ac:spMkLst>
            <pc:docMk/>
            <pc:sldMk cId="2856228719" sldId="384"/>
            <ac:spMk id="4" creationId="{9E028F11-C01F-4F18-84A6-847756299C59}"/>
          </ac:spMkLst>
        </pc:spChg>
        <pc:spChg chg="add mod">
          <ac:chgData name="Crist, Robert" userId="9890474f-72d5-450e-abf7-616be64b0caa" providerId="ADAL" clId="{B1A2DB31-F0A8-4212-AB5E-830EC7B53DF6}" dt="2020-05-10T18:18:32.102" v="1425" actId="1076"/>
          <ac:spMkLst>
            <pc:docMk/>
            <pc:sldMk cId="2856228719" sldId="384"/>
            <ac:spMk id="6" creationId="{46480E98-FA7A-4918-8FEA-6EC23ECDF8DD}"/>
          </ac:spMkLst>
        </pc:spChg>
        <pc:spChg chg="add mod">
          <ac:chgData name="Crist, Robert" userId="9890474f-72d5-450e-abf7-616be64b0caa" providerId="ADAL" clId="{B1A2DB31-F0A8-4212-AB5E-830EC7B53DF6}" dt="2020-05-10T18:19:26.382" v="1448" actId="1076"/>
          <ac:spMkLst>
            <pc:docMk/>
            <pc:sldMk cId="2856228719" sldId="384"/>
            <ac:spMk id="7" creationId="{7D17C1BD-F891-46A5-965E-12720225DB6D}"/>
          </ac:spMkLst>
        </pc:spChg>
        <pc:spChg chg="mod">
          <ac:chgData name="Crist, Robert" userId="9890474f-72d5-450e-abf7-616be64b0caa" providerId="ADAL" clId="{B1A2DB31-F0A8-4212-AB5E-830EC7B53DF6}" dt="2020-05-10T18:11:02.277" v="1284" actId="20577"/>
          <ac:spMkLst>
            <pc:docMk/>
            <pc:sldMk cId="2856228719" sldId="384"/>
            <ac:spMk id="8" creationId="{3A3858C6-E3F3-164F-A08A-9B4E95BEEDEB}"/>
          </ac:spMkLst>
        </pc:spChg>
        <pc:spChg chg="mod">
          <ac:chgData name="Crist, Robert" userId="9890474f-72d5-450e-abf7-616be64b0caa" providerId="ADAL" clId="{B1A2DB31-F0A8-4212-AB5E-830EC7B53DF6}" dt="2020-05-10T18:22:23.590" v="1513" actId="20577"/>
          <ac:spMkLst>
            <pc:docMk/>
            <pc:sldMk cId="2856228719" sldId="384"/>
            <ac:spMk id="9" creationId="{3F639EE4-19D5-EF4E-849A-A7C77DED41F0}"/>
          </ac:spMkLst>
        </pc:spChg>
        <pc:spChg chg="del">
          <ac:chgData name="Crist, Robert" userId="9890474f-72d5-450e-abf7-616be64b0caa" providerId="ADAL" clId="{B1A2DB31-F0A8-4212-AB5E-830EC7B53DF6}" dt="2020-05-10T18:12:55.138" v="1393" actId="478"/>
          <ac:spMkLst>
            <pc:docMk/>
            <pc:sldMk cId="2856228719" sldId="384"/>
            <ac:spMk id="28" creationId="{67D85D92-6501-43E5-A444-CCDAA5B41056}"/>
          </ac:spMkLst>
        </pc:spChg>
        <pc:picChg chg="del">
          <ac:chgData name="Crist, Robert" userId="9890474f-72d5-450e-abf7-616be64b0caa" providerId="ADAL" clId="{B1A2DB31-F0A8-4212-AB5E-830EC7B53DF6}" dt="2020-05-10T18:12:53.394" v="1392" actId="478"/>
          <ac:picMkLst>
            <pc:docMk/>
            <pc:sldMk cId="2856228719" sldId="384"/>
            <ac:picMk id="2" creationId="{BEAE74C0-5121-4C3A-B19C-B9619F467A6D}"/>
          </ac:picMkLst>
        </pc:picChg>
        <pc:picChg chg="add mod">
          <ac:chgData name="Crist, Robert" userId="9890474f-72d5-450e-abf7-616be64b0caa" providerId="ADAL" clId="{B1A2DB31-F0A8-4212-AB5E-830EC7B53DF6}" dt="2020-05-10T18:18:16.046" v="1399" actId="1076"/>
          <ac:picMkLst>
            <pc:docMk/>
            <pc:sldMk cId="2856228719" sldId="384"/>
            <ac:picMk id="5" creationId="{923D18BD-1092-41FA-80E6-6DF70DD10D86}"/>
          </ac:picMkLst>
        </pc:picChg>
        <pc:picChg chg="add mod">
          <ac:chgData name="Crist, Robert" userId="9890474f-72d5-450e-abf7-616be64b0caa" providerId="ADAL" clId="{B1A2DB31-F0A8-4212-AB5E-830EC7B53DF6}" dt="2020-05-10T18:22:29.154" v="1514" actId="1076"/>
          <ac:picMkLst>
            <pc:docMk/>
            <pc:sldMk cId="2856228719" sldId="384"/>
            <ac:picMk id="12" creationId="{4C12F94F-8C5E-4570-87EC-05CD07BFD472}"/>
          </ac:picMkLst>
        </pc:picChg>
        <pc:picChg chg="del">
          <ac:chgData name="Crist, Robert" userId="9890474f-72d5-450e-abf7-616be64b0caa" providerId="ADAL" clId="{B1A2DB31-F0A8-4212-AB5E-830EC7B53DF6}" dt="2020-05-10T18:12:52.022" v="1391" actId="478"/>
          <ac:picMkLst>
            <pc:docMk/>
            <pc:sldMk cId="2856228719" sldId="384"/>
            <ac:picMk id="2050" creationId="{7171189C-AB7B-4F9F-9386-5124689B4F13}"/>
          </ac:picMkLst>
        </pc:picChg>
        <pc:picChg chg="del">
          <ac:chgData name="Crist, Robert" userId="9890474f-72d5-450e-abf7-616be64b0caa" providerId="ADAL" clId="{B1A2DB31-F0A8-4212-AB5E-830EC7B53DF6}" dt="2020-05-10T18:13:01.674" v="1396" actId="478"/>
          <ac:picMkLst>
            <pc:docMk/>
            <pc:sldMk cId="2856228719" sldId="384"/>
            <ac:picMk id="2052" creationId="{38CC617A-ECA1-464B-8812-23B27087CED2}"/>
          </ac:picMkLst>
        </pc:picChg>
        <pc:picChg chg="add mod">
          <ac:chgData name="Crist, Robert" userId="9890474f-72d5-450e-abf7-616be64b0caa" providerId="ADAL" clId="{B1A2DB31-F0A8-4212-AB5E-830EC7B53DF6}" dt="2020-05-10T18:19:12.551" v="1427" actId="1076"/>
          <ac:picMkLst>
            <pc:docMk/>
            <pc:sldMk cId="2856228719" sldId="384"/>
            <ac:picMk id="3074" creationId="{BC13F631-E17D-488F-9027-CB09D068DED7}"/>
          </ac:picMkLst>
        </pc:picChg>
      </pc:sldChg>
      <pc:sldChg chg="addSp delSp modSp add del ord">
        <pc:chgData name="Crist, Robert" userId="9890474f-72d5-450e-abf7-616be64b0caa" providerId="ADAL" clId="{B1A2DB31-F0A8-4212-AB5E-830EC7B53DF6}" dt="2020-05-10T19:48:12.699" v="2330" actId="2696"/>
        <pc:sldMkLst>
          <pc:docMk/>
          <pc:sldMk cId="2382220670" sldId="385"/>
        </pc:sldMkLst>
        <pc:spChg chg="mod">
          <ac:chgData name="Crist, Robert" userId="9890474f-72d5-450e-abf7-616be64b0caa" providerId="ADAL" clId="{B1A2DB31-F0A8-4212-AB5E-830EC7B53DF6}" dt="2020-05-10T19:29:01.710" v="2321" actId="6549"/>
          <ac:spMkLst>
            <pc:docMk/>
            <pc:sldMk cId="2382220670" sldId="385"/>
            <ac:spMk id="8" creationId="{29F4FCF7-4915-1049-9678-10D4C1892060}"/>
          </ac:spMkLst>
        </pc:spChg>
        <pc:spChg chg="mod">
          <ac:chgData name="Crist, Robert" userId="9890474f-72d5-450e-abf7-616be64b0caa" providerId="ADAL" clId="{B1A2DB31-F0A8-4212-AB5E-830EC7B53DF6}" dt="2020-05-10T18:32:51.651" v="1525" actId="20577"/>
          <ac:spMkLst>
            <pc:docMk/>
            <pc:sldMk cId="2382220670" sldId="385"/>
            <ac:spMk id="9" creationId="{AAB3BBBD-A4C8-7048-AB0D-F8F6B19B5B3C}"/>
          </ac:spMkLst>
        </pc:spChg>
        <pc:picChg chg="del">
          <ac:chgData name="Crist, Robert" userId="9890474f-72d5-450e-abf7-616be64b0caa" providerId="ADAL" clId="{B1A2DB31-F0A8-4212-AB5E-830EC7B53DF6}" dt="2020-05-10T19:27:21.938" v="2256" actId="478"/>
          <ac:picMkLst>
            <pc:docMk/>
            <pc:sldMk cId="2382220670" sldId="385"/>
            <ac:picMk id="3" creationId="{5F931BBB-B755-493B-9A33-3642987A8A25}"/>
          </ac:picMkLst>
        </pc:picChg>
        <pc:picChg chg="add mod">
          <ac:chgData name="Crist, Robert" userId="9890474f-72d5-450e-abf7-616be64b0caa" providerId="ADAL" clId="{B1A2DB31-F0A8-4212-AB5E-830EC7B53DF6}" dt="2020-05-10T19:28:32.379" v="2273" actId="14100"/>
          <ac:picMkLst>
            <pc:docMk/>
            <pc:sldMk cId="2382220670" sldId="385"/>
            <ac:picMk id="4" creationId="{989E7EA9-D596-4698-BA29-37F3A49CE1E7}"/>
          </ac:picMkLst>
        </pc:picChg>
        <pc:picChg chg="add del mod">
          <ac:chgData name="Crist, Robert" userId="9890474f-72d5-450e-abf7-616be64b0caa" providerId="ADAL" clId="{B1A2DB31-F0A8-4212-AB5E-830EC7B53DF6}" dt="2020-05-10T19:27:57.317" v="2262" actId="478"/>
          <ac:picMkLst>
            <pc:docMk/>
            <pc:sldMk cId="2382220670" sldId="385"/>
            <ac:picMk id="6" creationId="{B89D7125-2A27-423D-AABC-97A3D9EFBA00}"/>
          </ac:picMkLst>
        </pc:picChg>
        <pc:picChg chg="del">
          <ac:chgData name="Crist, Robert" userId="9890474f-72d5-450e-abf7-616be64b0caa" providerId="ADAL" clId="{B1A2DB31-F0A8-4212-AB5E-830EC7B53DF6}" dt="2020-05-10T19:26:46.296" v="2241" actId="478"/>
          <ac:picMkLst>
            <pc:docMk/>
            <pc:sldMk cId="2382220670" sldId="385"/>
            <ac:picMk id="10" creationId="{044AE6CC-B519-424C-B98D-DAB31038A56B}"/>
          </ac:picMkLst>
        </pc:picChg>
        <pc:picChg chg="add mod">
          <ac:chgData name="Crist, Robert" userId="9890474f-72d5-450e-abf7-616be64b0caa" providerId="ADAL" clId="{B1A2DB31-F0A8-4212-AB5E-830EC7B53DF6}" dt="2020-05-10T19:28:29.667" v="2272" actId="14100"/>
          <ac:picMkLst>
            <pc:docMk/>
            <pc:sldMk cId="2382220670" sldId="385"/>
            <ac:picMk id="11" creationId="{5A0399D8-0AEC-46C4-AB0F-63CC71CAF22D}"/>
          </ac:picMkLst>
        </pc:picChg>
        <pc:picChg chg="del">
          <ac:chgData name="Crist, Robert" userId="9890474f-72d5-450e-abf7-616be64b0caa" providerId="ADAL" clId="{B1A2DB31-F0A8-4212-AB5E-830EC7B53DF6}" dt="2020-05-10T19:27:10.145" v="2248" actId="478"/>
          <ac:picMkLst>
            <pc:docMk/>
            <pc:sldMk cId="2382220670" sldId="385"/>
            <ac:picMk id="14" creationId="{376971C5-F463-804B-9746-00D27560B966}"/>
          </ac:picMkLst>
        </pc:picChg>
      </pc:sldChg>
      <pc:sldChg chg="addSp delSp modSp add del ord">
        <pc:chgData name="Crist, Robert" userId="9890474f-72d5-450e-abf7-616be64b0caa" providerId="ADAL" clId="{B1A2DB31-F0A8-4212-AB5E-830EC7B53DF6}" dt="2020-05-10T19:48:12.684" v="2329" actId="2696"/>
        <pc:sldMkLst>
          <pc:docMk/>
          <pc:sldMk cId="2320980220" sldId="386"/>
        </pc:sldMkLst>
        <pc:spChg chg="del">
          <ac:chgData name="Crist, Robert" userId="9890474f-72d5-450e-abf7-616be64b0caa" providerId="ADAL" clId="{B1A2DB31-F0A8-4212-AB5E-830EC7B53DF6}" dt="2020-05-10T18:33:26.096" v="1564"/>
          <ac:spMkLst>
            <pc:docMk/>
            <pc:sldMk cId="2320980220" sldId="386"/>
            <ac:spMk id="4" creationId="{41A2B80C-4764-440B-BD4C-E0DB47850941}"/>
          </ac:spMkLst>
        </pc:spChg>
        <pc:spChg chg="mod">
          <ac:chgData name="Crist, Robert" userId="9890474f-72d5-450e-abf7-616be64b0caa" providerId="ADAL" clId="{B1A2DB31-F0A8-4212-AB5E-830EC7B53DF6}" dt="2020-05-10T18:37:00.618" v="1726" actId="1076"/>
          <ac:spMkLst>
            <pc:docMk/>
            <pc:sldMk cId="2320980220" sldId="386"/>
            <ac:spMk id="8" creationId="{3A3858C6-E3F3-164F-A08A-9B4E95BEEDEB}"/>
          </ac:spMkLst>
        </pc:spChg>
        <pc:spChg chg="mod">
          <ac:chgData name="Crist, Robert" userId="9890474f-72d5-450e-abf7-616be64b0caa" providerId="ADAL" clId="{B1A2DB31-F0A8-4212-AB5E-830EC7B53DF6}" dt="2020-05-10T18:37:59.109" v="1843" actId="20577"/>
          <ac:spMkLst>
            <pc:docMk/>
            <pc:sldMk cId="2320980220" sldId="386"/>
            <ac:spMk id="9" creationId="{3F639EE4-19D5-EF4E-849A-A7C77DED41F0}"/>
          </ac:spMkLst>
        </pc:spChg>
        <pc:spChg chg="mod">
          <ac:chgData name="Crist, Robert" userId="9890474f-72d5-450e-abf7-616be64b0caa" providerId="ADAL" clId="{B1A2DB31-F0A8-4212-AB5E-830EC7B53DF6}" dt="2020-05-10T18:36:55.489" v="1725" actId="1076"/>
          <ac:spMkLst>
            <pc:docMk/>
            <pc:sldMk cId="2320980220" sldId="386"/>
            <ac:spMk id="10" creationId="{E076586B-66B4-437C-8FC3-41EA3568D76A}"/>
          </ac:spMkLst>
        </pc:spChg>
        <pc:picChg chg="del">
          <ac:chgData name="Crist, Robert" userId="9890474f-72d5-450e-abf7-616be64b0caa" providerId="ADAL" clId="{B1A2DB31-F0A8-4212-AB5E-830EC7B53DF6}" dt="2020-05-10T18:33:20.250" v="1562" actId="478"/>
          <ac:picMkLst>
            <pc:docMk/>
            <pc:sldMk cId="2320980220" sldId="386"/>
            <ac:picMk id="2" creationId="{55BD8F30-AA57-441B-94AC-3A7D1987343B}"/>
          </ac:picMkLst>
        </pc:picChg>
        <pc:picChg chg="del">
          <ac:chgData name="Crist, Robert" userId="9890474f-72d5-450e-abf7-616be64b0caa" providerId="ADAL" clId="{B1A2DB31-F0A8-4212-AB5E-830EC7B53DF6}" dt="2020-05-10T18:33:21.502" v="1563" actId="478"/>
          <ac:picMkLst>
            <pc:docMk/>
            <pc:sldMk cId="2320980220" sldId="386"/>
            <ac:picMk id="3" creationId="{D78457FD-1C08-44B8-9CA6-6EB4FE562945}"/>
          </ac:picMkLst>
        </pc:picChg>
        <pc:picChg chg="del">
          <ac:chgData name="Crist, Robert" userId="9890474f-72d5-450e-abf7-616be64b0caa" providerId="ADAL" clId="{B1A2DB31-F0A8-4212-AB5E-830EC7B53DF6}" dt="2020-05-10T18:33:55.011" v="1567" actId="478"/>
          <ac:picMkLst>
            <pc:docMk/>
            <pc:sldMk cId="2320980220" sldId="386"/>
            <ac:picMk id="6" creationId="{D1F40215-9773-4C36-A50D-949E126F1FDC}"/>
          </ac:picMkLst>
        </pc:picChg>
        <pc:picChg chg="add mod">
          <ac:chgData name="Crist, Robert" userId="9890474f-72d5-450e-abf7-616be64b0caa" providerId="ADAL" clId="{B1A2DB31-F0A8-4212-AB5E-830EC7B53DF6}" dt="2020-05-10T18:36:42.826" v="1720" actId="1076"/>
          <ac:picMkLst>
            <pc:docMk/>
            <pc:sldMk cId="2320980220" sldId="386"/>
            <ac:picMk id="7" creationId="{0FFD8B4E-80B1-49CE-8E2C-5EFB7BAFBB43}"/>
          </ac:picMkLst>
        </pc:picChg>
        <pc:picChg chg="add del mod">
          <ac:chgData name="Crist, Robert" userId="9890474f-72d5-450e-abf7-616be64b0caa" providerId="ADAL" clId="{B1A2DB31-F0A8-4212-AB5E-830EC7B53DF6}" dt="2020-05-10T18:35:54.950" v="1708" actId="478"/>
          <ac:picMkLst>
            <pc:docMk/>
            <pc:sldMk cId="2320980220" sldId="386"/>
            <ac:picMk id="4098" creationId="{C6664D36-DB1D-47C8-B542-DA3DF1ED8F1D}"/>
          </ac:picMkLst>
        </pc:picChg>
        <pc:picChg chg="add mod">
          <ac:chgData name="Crist, Robert" userId="9890474f-72d5-450e-abf7-616be64b0caa" providerId="ADAL" clId="{B1A2DB31-F0A8-4212-AB5E-830EC7B53DF6}" dt="2020-05-10T18:36:46.266" v="1722" actId="1076"/>
          <ac:picMkLst>
            <pc:docMk/>
            <pc:sldMk cId="2320980220" sldId="386"/>
            <ac:picMk id="4100" creationId="{21DA8F06-7E42-4ED4-BB1A-EC9F0C707EE0}"/>
          </ac:picMkLst>
        </pc:picChg>
      </pc:sldChg>
      <pc:sldChg chg="add del">
        <pc:chgData name="Crist, Robert" userId="9890474f-72d5-450e-abf7-616be64b0caa" providerId="ADAL" clId="{B1A2DB31-F0A8-4212-AB5E-830EC7B53DF6}" dt="2020-05-10T19:48:12.673" v="2328" actId="2696"/>
        <pc:sldMkLst>
          <pc:docMk/>
          <pc:sldMk cId="2479105420" sldId="387"/>
        </pc:sldMkLst>
      </pc:sldChg>
      <pc:sldChg chg="addSp delSp modSp add del">
        <pc:chgData name="Crist, Robert" userId="9890474f-72d5-450e-abf7-616be64b0caa" providerId="ADAL" clId="{B1A2DB31-F0A8-4212-AB5E-830EC7B53DF6}" dt="2020-05-10T19:48:12.661" v="2327" actId="2696"/>
        <pc:sldMkLst>
          <pc:docMk/>
          <pc:sldMk cId="3183426679" sldId="388"/>
        </pc:sldMkLst>
        <pc:spChg chg="mod">
          <ac:chgData name="Crist, Robert" userId="9890474f-72d5-450e-abf7-616be64b0caa" providerId="ADAL" clId="{B1A2DB31-F0A8-4212-AB5E-830EC7B53DF6}" dt="2020-05-10T18:41:10.570" v="1855" actId="20577"/>
          <ac:spMkLst>
            <pc:docMk/>
            <pc:sldMk cId="3183426679" sldId="388"/>
            <ac:spMk id="8" creationId="{3A3858C6-E3F3-164F-A08A-9B4E95BEEDEB}"/>
          </ac:spMkLst>
        </pc:spChg>
        <pc:spChg chg="mod">
          <ac:chgData name="Crist, Robert" userId="9890474f-72d5-450e-abf7-616be64b0caa" providerId="ADAL" clId="{B1A2DB31-F0A8-4212-AB5E-830EC7B53DF6}" dt="2020-05-10T18:42:39.707" v="1915" actId="20577"/>
          <ac:spMkLst>
            <pc:docMk/>
            <pc:sldMk cId="3183426679" sldId="388"/>
            <ac:spMk id="9" creationId="{3F639EE4-19D5-EF4E-849A-A7C77DED41F0}"/>
          </ac:spMkLst>
        </pc:spChg>
        <pc:picChg chg="add mod">
          <ac:chgData name="Crist, Robert" userId="9890474f-72d5-450e-abf7-616be64b0caa" providerId="ADAL" clId="{B1A2DB31-F0A8-4212-AB5E-830EC7B53DF6}" dt="2020-05-10T18:43:41.796" v="1923" actId="1076"/>
          <ac:picMkLst>
            <pc:docMk/>
            <pc:sldMk cId="3183426679" sldId="388"/>
            <ac:picMk id="3" creationId="{BE2D6E95-F7F7-425E-B918-7F17E7F2C96E}"/>
          </ac:picMkLst>
        </pc:picChg>
        <pc:picChg chg="del">
          <ac:chgData name="Crist, Robert" userId="9890474f-72d5-450e-abf7-616be64b0caa" providerId="ADAL" clId="{B1A2DB31-F0A8-4212-AB5E-830EC7B53DF6}" dt="2020-05-10T18:41:12.295" v="1856" actId="478"/>
          <ac:picMkLst>
            <pc:docMk/>
            <pc:sldMk cId="3183426679" sldId="388"/>
            <ac:picMk id="4098" creationId="{C6664D36-DB1D-47C8-B542-DA3DF1ED8F1D}"/>
          </ac:picMkLst>
        </pc:picChg>
        <pc:picChg chg="add mod">
          <ac:chgData name="Crist, Robert" userId="9890474f-72d5-450e-abf7-616be64b0caa" providerId="ADAL" clId="{B1A2DB31-F0A8-4212-AB5E-830EC7B53DF6}" dt="2020-05-10T18:43:38.674" v="1921" actId="1076"/>
          <ac:picMkLst>
            <pc:docMk/>
            <pc:sldMk cId="3183426679" sldId="388"/>
            <ac:picMk id="6146" creationId="{B134DC7E-F8E6-41BB-ACC4-C8C55E5524C0}"/>
          </ac:picMkLst>
        </pc:picChg>
      </pc:sldChg>
      <pc:sldChg chg="addSp delSp modSp add">
        <pc:chgData name="Crist, Robert" userId="9890474f-72d5-450e-abf7-616be64b0caa" providerId="ADAL" clId="{B1A2DB31-F0A8-4212-AB5E-830EC7B53DF6}" dt="2020-05-10T19:22:07.355" v="2224" actId="1076"/>
        <pc:sldMkLst>
          <pc:docMk/>
          <pc:sldMk cId="2445542293" sldId="389"/>
        </pc:sldMkLst>
        <pc:spChg chg="add mod">
          <ac:chgData name="Crist, Robert" userId="9890474f-72d5-450e-abf7-616be64b0caa" providerId="ADAL" clId="{B1A2DB31-F0A8-4212-AB5E-830EC7B53DF6}" dt="2020-05-10T19:18:47.691" v="2202" actId="1076"/>
          <ac:spMkLst>
            <pc:docMk/>
            <pc:sldMk cId="2445542293" sldId="389"/>
            <ac:spMk id="2" creationId="{D6A9E413-2E0D-4A64-A416-B5A69753B77A}"/>
          </ac:spMkLst>
        </pc:spChg>
        <pc:spChg chg="add mod">
          <ac:chgData name="Crist, Robert" userId="9890474f-72d5-450e-abf7-616be64b0caa" providerId="ADAL" clId="{B1A2DB31-F0A8-4212-AB5E-830EC7B53DF6}" dt="2020-05-10T19:18:42.174" v="2201" actId="1076"/>
          <ac:spMkLst>
            <pc:docMk/>
            <pc:sldMk cId="2445542293" sldId="389"/>
            <ac:spMk id="3" creationId="{E259370D-8CD4-459B-A7D6-E4C232988303}"/>
          </ac:spMkLst>
        </pc:spChg>
        <pc:spChg chg="add mod">
          <ac:chgData name="Crist, Robert" userId="9890474f-72d5-450e-abf7-616be64b0caa" providerId="ADAL" clId="{B1A2DB31-F0A8-4212-AB5E-830EC7B53DF6}" dt="2020-05-10T19:21:55.449" v="2221" actId="1076"/>
          <ac:spMkLst>
            <pc:docMk/>
            <pc:sldMk cId="2445542293" sldId="389"/>
            <ac:spMk id="4" creationId="{40F07008-2082-4353-9AC0-298F5C99AAA0}"/>
          </ac:spMkLst>
        </pc:spChg>
        <pc:spChg chg="del">
          <ac:chgData name="Crist, Robert" userId="9890474f-72d5-450e-abf7-616be64b0caa" providerId="ADAL" clId="{B1A2DB31-F0A8-4212-AB5E-830EC7B53DF6}" dt="2020-05-10T18:45:48.965" v="1933"/>
          <ac:spMkLst>
            <pc:docMk/>
            <pc:sldMk cId="2445542293" sldId="389"/>
            <ac:spMk id="6" creationId="{46480E98-FA7A-4918-8FEA-6EC23ECDF8DD}"/>
          </ac:spMkLst>
        </pc:spChg>
        <pc:spChg chg="del">
          <ac:chgData name="Crist, Robert" userId="9890474f-72d5-450e-abf7-616be64b0caa" providerId="ADAL" clId="{B1A2DB31-F0A8-4212-AB5E-830EC7B53DF6}" dt="2020-05-10T18:45:54.543" v="1934"/>
          <ac:spMkLst>
            <pc:docMk/>
            <pc:sldMk cId="2445542293" sldId="389"/>
            <ac:spMk id="7" creationId="{7D17C1BD-F891-46A5-965E-12720225DB6D}"/>
          </ac:spMkLst>
        </pc:spChg>
        <pc:spChg chg="mod">
          <ac:chgData name="Crist, Robert" userId="9890474f-72d5-450e-abf7-616be64b0caa" providerId="ADAL" clId="{B1A2DB31-F0A8-4212-AB5E-830EC7B53DF6}" dt="2020-05-10T19:17:51.009" v="2191" actId="20577"/>
          <ac:spMkLst>
            <pc:docMk/>
            <pc:sldMk cId="2445542293" sldId="389"/>
            <ac:spMk id="8" creationId="{3A3858C6-E3F3-164F-A08A-9B4E95BEEDEB}"/>
          </ac:spMkLst>
        </pc:spChg>
        <pc:spChg chg="mod">
          <ac:chgData name="Crist, Robert" userId="9890474f-72d5-450e-abf7-616be64b0caa" providerId="ADAL" clId="{B1A2DB31-F0A8-4212-AB5E-830EC7B53DF6}" dt="2020-05-10T18:52:43.066" v="1939" actId="5793"/>
          <ac:spMkLst>
            <pc:docMk/>
            <pc:sldMk cId="2445542293" sldId="389"/>
            <ac:spMk id="9" creationId="{3F639EE4-19D5-EF4E-849A-A7C77DED41F0}"/>
          </ac:spMkLst>
        </pc:spChg>
        <pc:spChg chg="mod">
          <ac:chgData name="Crist, Robert" userId="9890474f-72d5-450e-abf7-616be64b0caa" providerId="ADAL" clId="{B1A2DB31-F0A8-4212-AB5E-830EC7B53DF6}" dt="2020-05-10T19:18:02.181" v="2193" actId="1076"/>
          <ac:spMkLst>
            <pc:docMk/>
            <pc:sldMk cId="2445542293" sldId="389"/>
            <ac:spMk id="10" creationId="{E076586B-66B4-437C-8FC3-41EA3568D76A}"/>
          </ac:spMkLst>
        </pc:spChg>
        <pc:spChg chg="add mod">
          <ac:chgData name="Crist, Robert" userId="9890474f-72d5-450e-abf7-616be64b0caa" providerId="ADAL" clId="{B1A2DB31-F0A8-4212-AB5E-830EC7B53DF6}" dt="2020-05-10T19:21:45.705" v="2219" actId="20577"/>
          <ac:spMkLst>
            <pc:docMk/>
            <pc:sldMk cId="2445542293" sldId="389"/>
            <ac:spMk id="11" creationId="{F9ED8663-8237-4269-A5E2-D620B8C58DD3}"/>
          </ac:spMkLst>
        </pc:spChg>
        <pc:picChg chg="del">
          <ac:chgData name="Crist, Robert" userId="9890474f-72d5-450e-abf7-616be64b0caa" providerId="ADAL" clId="{B1A2DB31-F0A8-4212-AB5E-830EC7B53DF6}" dt="2020-05-10T18:45:42.504" v="1930" actId="478"/>
          <ac:picMkLst>
            <pc:docMk/>
            <pc:sldMk cId="2445542293" sldId="389"/>
            <ac:picMk id="5" creationId="{923D18BD-1092-41FA-80E6-6DF70DD10D86}"/>
          </ac:picMkLst>
        </pc:picChg>
        <pc:picChg chg="del">
          <ac:chgData name="Crist, Robert" userId="9890474f-72d5-450e-abf7-616be64b0caa" providerId="ADAL" clId="{B1A2DB31-F0A8-4212-AB5E-830EC7B53DF6}" dt="2020-05-10T18:45:45.151" v="1932" actId="478"/>
          <ac:picMkLst>
            <pc:docMk/>
            <pc:sldMk cId="2445542293" sldId="389"/>
            <ac:picMk id="12" creationId="{4C12F94F-8C5E-4570-87EC-05CD07BFD472}"/>
          </ac:picMkLst>
        </pc:picChg>
        <pc:picChg chg="add mod">
          <ac:chgData name="Crist, Robert" userId="9890474f-72d5-450e-abf7-616be64b0caa" providerId="ADAL" clId="{B1A2DB31-F0A8-4212-AB5E-830EC7B53DF6}" dt="2020-05-10T19:22:07.355" v="2224" actId="1076"/>
          <ac:picMkLst>
            <pc:docMk/>
            <pc:sldMk cId="2445542293" sldId="389"/>
            <ac:picMk id="14" creationId="{C2C48064-5088-40E4-91C8-01FF2CE8D970}"/>
          </ac:picMkLst>
        </pc:picChg>
        <pc:picChg chg="del">
          <ac:chgData name="Crist, Robert" userId="9890474f-72d5-450e-abf7-616be64b0caa" providerId="ADAL" clId="{B1A2DB31-F0A8-4212-AB5E-830EC7B53DF6}" dt="2020-05-10T18:45:43.814" v="1931" actId="478"/>
          <ac:picMkLst>
            <pc:docMk/>
            <pc:sldMk cId="2445542293" sldId="389"/>
            <ac:picMk id="3074" creationId="{BC13F631-E17D-488F-9027-CB09D068DED7}"/>
          </ac:picMkLst>
        </pc:picChg>
        <pc:picChg chg="add mod">
          <ac:chgData name="Crist, Robert" userId="9890474f-72d5-450e-abf7-616be64b0caa" providerId="ADAL" clId="{B1A2DB31-F0A8-4212-AB5E-830EC7B53DF6}" dt="2020-05-10T19:18:49.732" v="2203" actId="1076"/>
          <ac:picMkLst>
            <pc:docMk/>
            <pc:sldMk cId="2445542293" sldId="389"/>
            <ac:picMk id="8194" creationId="{E2DD27B3-0899-46BD-B11F-A5EAC3C89733}"/>
          </ac:picMkLst>
        </pc:picChg>
        <pc:picChg chg="add mod">
          <ac:chgData name="Crist, Robert" userId="9890474f-72d5-450e-abf7-616be64b0caa" providerId="ADAL" clId="{B1A2DB31-F0A8-4212-AB5E-830EC7B53DF6}" dt="2020-05-10T19:18:33.922" v="2200" actId="1076"/>
          <ac:picMkLst>
            <pc:docMk/>
            <pc:sldMk cId="2445542293" sldId="389"/>
            <ac:picMk id="8196" creationId="{58DD3561-6EDC-4A7B-9236-8FCECDE16DB0}"/>
          </ac:picMkLst>
        </pc:picChg>
        <pc:picChg chg="add mod">
          <ac:chgData name="Crist, Robert" userId="9890474f-72d5-450e-abf7-616be64b0caa" providerId="ADAL" clId="{B1A2DB31-F0A8-4212-AB5E-830EC7B53DF6}" dt="2020-05-10T19:21:51.315" v="2220" actId="1076"/>
          <ac:picMkLst>
            <pc:docMk/>
            <pc:sldMk cId="2445542293" sldId="389"/>
            <ac:picMk id="8198" creationId="{A5721E8E-751E-43EC-A768-6675B6DE3A98}"/>
          </ac:picMkLst>
        </pc:picChg>
        <pc:picChg chg="add mod">
          <ac:chgData name="Crist, Robert" userId="9890474f-72d5-450e-abf7-616be64b0caa" providerId="ADAL" clId="{B1A2DB31-F0A8-4212-AB5E-830EC7B53DF6}" dt="2020-05-10T19:21:21.514" v="2216" actId="1076"/>
          <ac:picMkLst>
            <pc:docMk/>
            <pc:sldMk cId="2445542293" sldId="389"/>
            <ac:picMk id="8200" creationId="{5E0DF778-E880-4D40-8B65-77E22444172A}"/>
          </ac:picMkLst>
        </pc:picChg>
      </pc:sldChg>
      <pc:sldChg chg="add del">
        <pc:chgData name="Crist, Robert" userId="9890474f-72d5-450e-abf7-616be64b0caa" providerId="ADAL" clId="{B1A2DB31-F0A8-4212-AB5E-830EC7B53DF6}" dt="2020-05-10T18:53:21.565" v="1942" actId="2696"/>
        <pc:sldMkLst>
          <pc:docMk/>
          <pc:sldMk cId="187299561" sldId="390"/>
        </pc:sldMkLst>
      </pc:sldChg>
      <pc:sldChg chg="addSp delSp modSp add del">
        <pc:chgData name="Crist, Robert" userId="9890474f-72d5-450e-abf7-616be64b0caa" providerId="ADAL" clId="{B1A2DB31-F0A8-4212-AB5E-830EC7B53DF6}" dt="2020-05-10T19:48:12.651" v="2326" actId="2696"/>
        <pc:sldMkLst>
          <pc:docMk/>
          <pc:sldMk cId="2378466258" sldId="390"/>
        </pc:sldMkLst>
        <pc:spChg chg="mod">
          <ac:chgData name="Crist, Robert" userId="9890474f-72d5-450e-abf7-616be64b0caa" providerId="ADAL" clId="{B1A2DB31-F0A8-4212-AB5E-830EC7B53DF6}" dt="2020-05-10T18:53:48.532" v="1949" actId="20577"/>
          <ac:spMkLst>
            <pc:docMk/>
            <pc:sldMk cId="2378466258" sldId="390"/>
            <ac:spMk id="8" creationId="{3A3858C6-E3F3-164F-A08A-9B4E95BEEDEB}"/>
          </ac:spMkLst>
        </pc:spChg>
        <pc:spChg chg="mod">
          <ac:chgData name="Crist, Robert" userId="9890474f-72d5-450e-abf7-616be64b0caa" providerId="ADAL" clId="{B1A2DB31-F0A8-4212-AB5E-830EC7B53DF6}" dt="2020-05-10T18:55:51.641" v="2038" actId="20577"/>
          <ac:spMkLst>
            <pc:docMk/>
            <pc:sldMk cId="2378466258" sldId="390"/>
            <ac:spMk id="9" creationId="{3F639EE4-19D5-EF4E-849A-A7C77DED41F0}"/>
          </ac:spMkLst>
        </pc:spChg>
        <pc:picChg chg="del">
          <ac:chgData name="Crist, Robert" userId="9890474f-72d5-450e-abf7-616be64b0caa" providerId="ADAL" clId="{B1A2DB31-F0A8-4212-AB5E-830EC7B53DF6}" dt="2020-05-10T18:53:50.814" v="1950" actId="478"/>
          <ac:picMkLst>
            <pc:docMk/>
            <pc:sldMk cId="2378466258" sldId="390"/>
            <ac:picMk id="3" creationId="{BE2D6E95-F7F7-425E-B918-7F17E7F2C96E}"/>
          </ac:picMkLst>
        </pc:picChg>
        <pc:picChg chg="add mod">
          <ac:chgData name="Crist, Robert" userId="9890474f-72d5-450e-abf7-616be64b0caa" providerId="ADAL" clId="{B1A2DB31-F0A8-4212-AB5E-830EC7B53DF6}" dt="2020-05-10T18:55:20.112" v="2009" actId="962"/>
          <ac:picMkLst>
            <pc:docMk/>
            <pc:sldMk cId="2378466258" sldId="390"/>
            <ac:picMk id="4" creationId="{34D8A2CE-F980-44D6-B5E4-8EA1F7A94CAA}"/>
          </ac:picMkLst>
        </pc:picChg>
        <pc:picChg chg="add mod">
          <ac:chgData name="Crist, Robert" userId="9890474f-72d5-450e-abf7-616be64b0caa" providerId="ADAL" clId="{B1A2DB31-F0A8-4212-AB5E-830EC7B53DF6}" dt="2020-05-10T18:56:18.055" v="2043" actId="1076"/>
          <ac:picMkLst>
            <pc:docMk/>
            <pc:sldMk cId="2378466258" sldId="390"/>
            <ac:picMk id="6" creationId="{3D25D91C-F876-463A-A4DC-E038194950B0}"/>
          </ac:picMkLst>
        </pc:picChg>
        <pc:picChg chg="del">
          <ac:chgData name="Crist, Robert" userId="9890474f-72d5-450e-abf7-616be64b0caa" providerId="ADAL" clId="{B1A2DB31-F0A8-4212-AB5E-830EC7B53DF6}" dt="2020-05-10T18:55:16.527" v="2005" actId="478"/>
          <ac:picMkLst>
            <pc:docMk/>
            <pc:sldMk cId="2378466258" sldId="390"/>
            <ac:picMk id="6146" creationId="{B134DC7E-F8E6-41BB-ACC4-C8C55E5524C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2C9CD-44E9-4A90-9533-AE023DE4B589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A20EE-32EF-4CE1-B308-05F70CDBB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500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8466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8380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5633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 panose="020B0604020202020204" pitchFamily="34" charset="0"/>
              <a:buChar char="•"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3551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54274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 panose="020B0604020202020204" pitchFamily="34" charset="0"/>
              <a:buChar char="•"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16941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 panose="020B0604020202020204" pitchFamily="34" charset="0"/>
              <a:buChar char="•"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22087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 panose="020B0604020202020204" pitchFamily="34" charset="0"/>
              <a:buChar char="•"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05513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 panose="020B0604020202020204" pitchFamily="34" charset="0"/>
              <a:buChar char="•"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7315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190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7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276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30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68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0059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9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67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06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6" r:id="rId3"/>
    <p:sldLayoutId id="2147483650" r:id="rId4"/>
    <p:sldLayoutId id="2147483655" r:id="rId5"/>
    <p:sldLayoutId id="21474836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nr.state.mn.us/regulations/fishing/index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hyperlink" Target="https://www.dnr.state.mn.us/lakefind/index.html" TargetMode="Externa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uter, table, large&#10;&#10;Description automatically generated">
            <a:extLst>
              <a:ext uri="{FF2B5EF4-FFF2-40B4-BE49-F238E27FC236}">
                <a16:creationId xmlns:a16="http://schemas.microsoft.com/office/drawing/2014/main" id="{F41C8AEB-C340-457D-9723-AC25282E20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r="4555" b="33255"/>
          <a:stretch/>
        </p:blipFill>
        <p:spPr>
          <a:xfrm>
            <a:off x="5443" y="4999668"/>
            <a:ext cx="12191999" cy="1858332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E0B38CFC-5DAE-45F2-A30F-5E4170010A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596" y="466447"/>
            <a:ext cx="1858333" cy="1858333"/>
          </a:xfrm>
          <a:prstGeom prst="rect">
            <a:avLst/>
          </a:prstGeom>
        </p:spPr>
      </p:pic>
      <p:sp>
        <p:nvSpPr>
          <p:cNvPr id="16" name="Google Shape;298;p19">
            <a:extLst>
              <a:ext uri="{FF2B5EF4-FFF2-40B4-BE49-F238E27FC236}">
                <a16:creationId xmlns:a16="http://schemas.microsoft.com/office/drawing/2014/main" id="{CDE44821-03DE-8B43-BC91-520EABFA332A}"/>
              </a:ext>
            </a:extLst>
          </p:cNvPr>
          <p:cNvSpPr txBox="1"/>
          <p:nvPr/>
        </p:nvSpPr>
        <p:spPr>
          <a:xfrm>
            <a:off x="830070" y="4108077"/>
            <a:ext cx="9906756" cy="155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>
              <a:buClr>
                <a:schemeClr val="dk2"/>
              </a:buClr>
              <a:buSzPts val="800"/>
            </a:pPr>
            <a:r>
              <a:rPr lang="en-US" sz="240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By Rob Crist</a:t>
            </a:r>
          </a:p>
        </p:txBody>
      </p:sp>
      <p:sp>
        <p:nvSpPr>
          <p:cNvPr id="18" name="Google Shape;295;p19">
            <a:extLst>
              <a:ext uri="{FF2B5EF4-FFF2-40B4-BE49-F238E27FC236}">
                <a16:creationId xmlns:a16="http://schemas.microsoft.com/office/drawing/2014/main" id="{44000DD1-894B-0A4D-A3E8-04E43304AD42}"/>
              </a:ext>
            </a:extLst>
          </p:cNvPr>
          <p:cNvSpPr txBox="1"/>
          <p:nvPr/>
        </p:nvSpPr>
        <p:spPr>
          <a:xfrm>
            <a:off x="729768" y="1028678"/>
            <a:ext cx="7802860" cy="2786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>
              <a:buClr>
                <a:schemeClr val="dk2"/>
              </a:buClr>
              <a:buSzPts val="1650"/>
            </a:pPr>
            <a:r>
              <a:rPr lang="en-US" sz="4800" b="1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BOUNDARY WATERS FISHING</a:t>
            </a:r>
          </a:p>
          <a:p>
            <a:pPr>
              <a:buClr>
                <a:schemeClr val="dk2"/>
              </a:buClr>
              <a:buSzPts val="1650"/>
            </a:pPr>
            <a:r>
              <a:rPr lang="en-US" sz="4800" b="1" dirty="0">
                <a:solidFill>
                  <a:srgbClr val="005983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TIPS &amp; TRICKS</a:t>
            </a:r>
          </a:p>
        </p:txBody>
      </p:sp>
    </p:spTree>
    <p:extLst>
      <p:ext uri="{BB962C8B-B14F-4D97-AF65-F5344CB8AC3E}">
        <p14:creationId xmlns:p14="http://schemas.microsoft.com/office/powerpoint/2010/main" val="1722542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76586B-66B4-437C-8FC3-41EA3568D76A}"/>
              </a:ext>
            </a:extLst>
          </p:cNvPr>
          <p:cNvSpPr/>
          <p:nvPr/>
        </p:nvSpPr>
        <p:spPr>
          <a:xfrm>
            <a:off x="192659" y="132462"/>
            <a:ext cx="4635114" cy="1021638"/>
          </a:xfrm>
          <a:prstGeom prst="rect">
            <a:avLst/>
          </a:prstGeom>
          <a:solidFill>
            <a:srgbClr val="F8F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85;p15">
            <a:extLst>
              <a:ext uri="{FF2B5EF4-FFF2-40B4-BE49-F238E27FC236}">
                <a16:creationId xmlns:a16="http://schemas.microsoft.com/office/drawing/2014/main" id="{3A3858C6-E3F3-164F-A08A-9B4E95BEEDEB}"/>
              </a:ext>
            </a:extLst>
          </p:cNvPr>
          <p:cNvSpPr txBox="1"/>
          <p:nvPr/>
        </p:nvSpPr>
        <p:spPr>
          <a:xfrm>
            <a:off x="542926" y="85424"/>
            <a:ext cx="4858303" cy="102163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>
              <a:spcBef>
                <a:spcPct val="0"/>
              </a:spcBef>
              <a:buClr>
                <a:schemeClr val="dk2"/>
              </a:buClr>
              <a:buSzPts val="1650"/>
            </a:pPr>
            <a:r>
              <a:rPr lang="en-US" sz="3600" b="1" dirty="0">
                <a:solidFill>
                  <a:srgbClr val="005983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Lures, colors, and weather</a:t>
            </a:r>
          </a:p>
        </p:txBody>
      </p:sp>
      <p:sp>
        <p:nvSpPr>
          <p:cNvPr id="9" name="Google Shape;187;p15">
            <a:extLst>
              <a:ext uri="{FF2B5EF4-FFF2-40B4-BE49-F238E27FC236}">
                <a16:creationId xmlns:a16="http://schemas.microsoft.com/office/drawing/2014/main" id="{3F639EE4-19D5-EF4E-849A-A7C77DED41F0}"/>
              </a:ext>
            </a:extLst>
          </p:cNvPr>
          <p:cNvSpPr txBox="1"/>
          <p:nvPr/>
        </p:nvSpPr>
        <p:spPr>
          <a:xfrm>
            <a:off x="644988" y="1679787"/>
            <a:ext cx="4435011" cy="3945468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57150">
              <a:buClr>
                <a:schemeClr val="tx1"/>
              </a:buClr>
              <a:buSzPct val="100000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2DD27B3-0899-46BD-B11F-A5EAC3C89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35" y="4195928"/>
            <a:ext cx="3123959" cy="152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9E413-2E0D-4A64-A416-B5A69753B77A}"/>
              </a:ext>
            </a:extLst>
          </p:cNvPr>
          <p:cNvSpPr txBox="1"/>
          <p:nvPr/>
        </p:nvSpPr>
        <p:spPr>
          <a:xfrm>
            <a:off x="1448621" y="3741894"/>
            <a:ext cx="16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Floating </a:t>
            </a:r>
            <a:r>
              <a:rPr lang="en-US" dirty="0" err="1"/>
              <a:t>Rapala</a:t>
            </a:r>
            <a:endParaRPr lang="en-US" dirty="0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58DD3561-6EDC-4A7B-9236-8FCECDE16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99" y="1773381"/>
            <a:ext cx="3663447" cy="183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59370D-8CD4-459B-A7D6-E4C232988303}"/>
              </a:ext>
            </a:extLst>
          </p:cNvPr>
          <p:cNvSpPr txBox="1"/>
          <p:nvPr/>
        </p:nvSpPr>
        <p:spPr>
          <a:xfrm>
            <a:off x="1245233" y="1415120"/>
            <a:ext cx="2025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Rapala</a:t>
            </a:r>
            <a:r>
              <a:rPr lang="en-US" dirty="0"/>
              <a:t> Shadow Rap</a:t>
            </a: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A5721E8E-751E-43EC-A768-6675B6DE3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000" y="5043699"/>
            <a:ext cx="3351440" cy="167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F07008-2082-4353-9AC0-298F5C99AAA0}"/>
              </a:ext>
            </a:extLst>
          </p:cNvPr>
          <p:cNvSpPr txBox="1"/>
          <p:nvPr/>
        </p:nvSpPr>
        <p:spPr>
          <a:xfrm>
            <a:off x="5300046" y="4590501"/>
            <a:ext cx="214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Mepps</a:t>
            </a:r>
            <a:r>
              <a:rPr lang="en-US" dirty="0"/>
              <a:t> Dressed </a:t>
            </a:r>
            <a:r>
              <a:rPr lang="en-US" dirty="0" err="1"/>
              <a:t>Agila</a:t>
            </a:r>
            <a:endParaRPr lang="en-US" dirty="0"/>
          </a:p>
        </p:txBody>
      </p:sp>
      <p:pic>
        <p:nvPicPr>
          <p:cNvPr id="8200" name="Picture 8">
            <a:extLst>
              <a:ext uri="{FF2B5EF4-FFF2-40B4-BE49-F238E27FC236}">
                <a16:creationId xmlns:a16="http://schemas.microsoft.com/office/drawing/2014/main" id="{5E0DF778-E880-4D40-8B65-77E22444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585" y="5305044"/>
            <a:ext cx="2828750" cy="14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ED8663-8237-4269-A5E2-D620B8C58DD3}"/>
              </a:ext>
            </a:extLst>
          </p:cNvPr>
          <p:cNvSpPr txBox="1"/>
          <p:nvPr/>
        </p:nvSpPr>
        <p:spPr>
          <a:xfrm>
            <a:off x="9302908" y="4775167"/>
            <a:ext cx="18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Yamamoto Senko</a:t>
            </a:r>
          </a:p>
        </p:txBody>
      </p:sp>
      <p:pic>
        <p:nvPicPr>
          <p:cNvPr id="14" name="Picture 13" descr="A group of clouds in the sky over a body of water&#10;&#10;Description automatically generated">
            <a:extLst>
              <a:ext uri="{FF2B5EF4-FFF2-40B4-BE49-F238E27FC236}">
                <a16:creationId xmlns:a16="http://schemas.microsoft.com/office/drawing/2014/main" id="{C2C48064-5088-40E4-91C8-01FF2CE8D97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85" y="217309"/>
            <a:ext cx="5063135" cy="427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42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56"/>
          <p:cNvSpPr txBox="1"/>
          <p:nvPr/>
        </p:nvSpPr>
        <p:spPr>
          <a:xfrm>
            <a:off x="707982" y="673739"/>
            <a:ext cx="4681624" cy="2021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>
              <a:lnSpc>
                <a:spcPct val="150000"/>
              </a:lnSpc>
              <a:buClr>
                <a:schemeClr val="dk2"/>
              </a:buClr>
              <a:buSzPts val="1800"/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1,000,000+ Acres</a:t>
            </a:r>
          </a:p>
          <a:p>
            <a:pPr>
              <a:lnSpc>
                <a:spcPct val="150000"/>
              </a:lnSpc>
              <a:buClr>
                <a:schemeClr val="dk2"/>
              </a:buClr>
              <a:buSzPts val="1800"/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1000+ Lakes &amp; Streams</a:t>
            </a:r>
          </a:p>
          <a:p>
            <a:pPr>
              <a:lnSpc>
                <a:spcPct val="150000"/>
              </a:lnSpc>
              <a:buClr>
                <a:schemeClr val="dk2"/>
              </a:buClr>
              <a:buSzPts val="1800"/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2000+ Campsites</a:t>
            </a:r>
          </a:p>
        </p:txBody>
      </p:sp>
      <p:pic>
        <p:nvPicPr>
          <p:cNvPr id="931" name="Google Shape;931;p56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" t="11027" r="1344" b="6535"/>
          <a:stretch/>
        </p:blipFill>
        <p:spPr>
          <a:xfrm>
            <a:off x="6058802" y="-14717"/>
            <a:ext cx="6133198" cy="344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56"/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 t="25652" r="604" b="-1"/>
          <a:stretch/>
        </p:blipFill>
        <p:spPr>
          <a:xfrm>
            <a:off x="-40246" y="3429000"/>
            <a:ext cx="609904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40;p5">
            <a:extLst>
              <a:ext uri="{FF2B5EF4-FFF2-40B4-BE49-F238E27FC236}">
                <a16:creationId xmlns:a16="http://schemas.microsoft.com/office/drawing/2014/main" id="{E4F3E4C5-533F-7444-93C8-7FBC8F68AF09}"/>
              </a:ext>
            </a:extLst>
          </p:cNvPr>
          <p:cNvSpPr txBox="1"/>
          <p:nvPr/>
        </p:nvSpPr>
        <p:spPr>
          <a:xfrm>
            <a:off x="6525721" y="4546347"/>
            <a:ext cx="5022315" cy="191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algn="ctr">
              <a:buClr>
                <a:schemeClr val="dk1"/>
              </a:buClr>
              <a:buSzPts val="600"/>
            </a:pP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I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people concentrated on the really important things in life, there'd be a shortage of fishing poles</a:t>
            </a:r>
          </a:p>
          <a:p>
            <a:pPr algn="ctr">
              <a:buClr>
                <a:schemeClr val="dk1"/>
              </a:buClr>
              <a:buSzPts val="600"/>
            </a:pPr>
            <a:endParaRPr lang="en-US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  <a:p>
            <a:pPr algn="ctr">
              <a:buClr>
                <a:schemeClr val="dk1"/>
              </a:buClr>
              <a:buSzPts val="600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-DOUG LARSON</a:t>
            </a:r>
          </a:p>
        </p:txBody>
      </p:sp>
      <p:sp>
        <p:nvSpPr>
          <p:cNvPr id="11" name="Google Shape;465;p26">
            <a:extLst>
              <a:ext uri="{FF2B5EF4-FFF2-40B4-BE49-F238E27FC236}">
                <a16:creationId xmlns:a16="http://schemas.microsoft.com/office/drawing/2014/main" id="{552EB245-96A2-8E4A-9CFE-E1893F3272D2}"/>
              </a:ext>
            </a:extLst>
          </p:cNvPr>
          <p:cNvSpPr txBox="1"/>
          <p:nvPr/>
        </p:nvSpPr>
        <p:spPr>
          <a:xfrm>
            <a:off x="8450782" y="3352041"/>
            <a:ext cx="1172194" cy="238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325"/>
              <a:buFont typeface="Playfair Display SC"/>
              <a:buNone/>
            </a:pPr>
            <a:r>
              <a:rPr lang="en-US" sz="15000" b="0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Playfair Display SC"/>
                <a:cs typeface="Arial" panose="020B0604020202020204" pitchFamily="34" charset="0"/>
                <a:sym typeface="Playfair Display SC"/>
              </a:rPr>
              <a:t>“</a:t>
            </a:r>
            <a:endParaRPr sz="1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076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7AC9B3-995E-0F49-8722-0055BF304977}"/>
              </a:ext>
            </a:extLst>
          </p:cNvPr>
          <p:cNvSpPr/>
          <p:nvPr/>
        </p:nvSpPr>
        <p:spPr>
          <a:xfrm>
            <a:off x="7251032" y="838590"/>
            <a:ext cx="4940968" cy="5175347"/>
          </a:xfrm>
          <a:prstGeom prst="rect">
            <a:avLst/>
          </a:prstGeom>
          <a:solidFill>
            <a:srgbClr val="F8F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87;p15">
            <a:extLst>
              <a:ext uri="{FF2B5EF4-FFF2-40B4-BE49-F238E27FC236}">
                <a16:creationId xmlns:a16="http://schemas.microsoft.com/office/drawing/2014/main" id="{29F4FCF7-4915-1049-9678-10D4C1892060}"/>
              </a:ext>
            </a:extLst>
          </p:cNvPr>
          <p:cNvSpPr txBox="1"/>
          <p:nvPr/>
        </p:nvSpPr>
        <p:spPr>
          <a:xfrm>
            <a:off x="7764794" y="2828947"/>
            <a:ext cx="4437006" cy="2729848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Fishing License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Fishing Regulations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Equipment 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BWCA Considerations</a:t>
            </a:r>
          </a:p>
          <a:p>
            <a:pPr marL="742950" lvl="1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Portaging</a:t>
            </a:r>
          </a:p>
          <a:p>
            <a:pPr marL="742950" lvl="1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Weight</a:t>
            </a:r>
          </a:p>
          <a:p>
            <a:pPr marL="742950" lvl="1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Human Power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9" name="Google Shape;185;p15">
            <a:extLst>
              <a:ext uri="{FF2B5EF4-FFF2-40B4-BE49-F238E27FC236}">
                <a16:creationId xmlns:a16="http://schemas.microsoft.com/office/drawing/2014/main" id="{AAB3BBBD-A4C8-7048-AB0D-F8F6B19B5B3C}"/>
              </a:ext>
            </a:extLst>
          </p:cNvPr>
          <p:cNvSpPr txBox="1"/>
          <p:nvPr/>
        </p:nvSpPr>
        <p:spPr>
          <a:xfrm>
            <a:off x="7764794" y="1299205"/>
            <a:ext cx="4367993" cy="124177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>
              <a:spcBef>
                <a:spcPct val="0"/>
              </a:spcBef>
              <a:buClr>
                <a:schemeClr val="dk2"/>
              </a:buClr>
              <a:buSzPts val="1650"/>
            </a:pPr>
            <a:r>
              <a:rPr lang="en-US" sz="3600" b="1" dirty="0">
                <a:solidFill>
                  <a:srgbClr val="0059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Montserrat"/>
              </a:rPr>
              <a:t>FISHING</a:t>
            </a:r>
          </a:p>
          <a:p>
            <a:pPr>
              <a:spcBef>
                <a:spcPct val="0"/>
              </a:spcBef>
              <a:buClr>
                <a:schemeClr val="dk2"/>
              </a:buClr>
              <a:buSzPts val="1650"/>
            </a:pPr>
            <a:r>
              <a:rPr lang="en-US" sz="3600" b="1" dirty="0">
                <a:solidFill>
                  <a:srgbClr val="0059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Montserrat"/>
              </a:rPr>
              <a:t>LOGISTICS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44EF19-61A0-499B-8405-976523F16E30}"/>
              </a:ext>
            </a:extLst>
          </p:cNvPr>
          <p:cNvSpPr txBox="1"/>
          <p:nvPr/>
        </p:nvSpPr>
        <p:spPr>
          <a:xfrm>
            <a:off x="2857128" y="6301907"/>
            <a:ext cx="647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https://www.dnr.state.mn.us/regulations/fishing/index.html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39C049-21C6-4C1E-9B39-F5062C19A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10" y="838590"/>
            <a:ext cx="3239099" cy="5223474"/>
          </a:xfrm>
          <a:prstGeom prst="rect">
            <a:avLst/>
          </a:prstGeom>
        </p:spPr>
      </p:pic>
      <p:pic>
        <p:nvPicPr>
          <p:cNvPr id="6" name="Picture 5" descr="A close up of a tree&#10;&#10;Description automatically generated">
            <a:extLst>
              <a:ext uri="{FF2B5EF4-FFF2-40B4-BE49-F238E27FC236}">
                <a16:creationId xmlns:a16="http://schemas.microsoft.com/office/drawing/2014/main" id="{DB027ECA-9E4C-46B5-90FA-C1A99EF3BA3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0534" y="1079323"/>
            <a:ext cx="3377812" cy="2891264"/>
          </a:xfrm>
          <a:prstGeom prst="rect">
            <a:avLst/>
          </a:prstGeom>
        </p:spPr>
      </p:pic>
      <p:pic>
        <p:nvPicPr>
          <p:cNvPr id="10" name="Picture 9" descr="A picture containing indoor, sitting, table, dog&#10;&#10;Description automatically generated">
            <a:extLst>
              <a:ext uri="{FF2B5EF4-FFF2-40B4-BE49-F238E27FC236}">
                <a16:creationId xmlns:a16="http://schemas.microsoft.com/office/drawing/2014/main" id="{BB996C4A-676F-4303-AD15-D5FED6334FA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08" y="4213861"/>
            <a:ext cx="2891264" cy="184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56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7AC9B3-995E-0F49-8722-0055BF304977}"/>
              </a:ext>
            </a:extLst>
          </p:cNvPr>
          <p:cNvSpPr/>
          <p:nvPr/>
        </p:nvSpPr>
        <p:spPr>
          <a:xfrm>
            <a:off x="7251032" y="838590"/>
            <a:ext cx="4940968" cy="5175347"/>
          </a:xfrm>
          <a:prstGeom prst="rect">
            <a:avLst/>
          </a:prstGeom>
          <a:solidFill>
            <a:srgbClr val="F8F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4" name="Google Shape;764;p44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7" r="45496"/>
          <a:stretch/>
        </p:blipFill>
        <p:spPr>
          <a:xfrm>
            <a:off x="462524" y="838590"/>
            <a:ext cx="3047012" cy="52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44"/>
          <p:cNvPicPr preferRelativeResize="0"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" r="11479"/>
          <a:stretch/>
        </p:blipFill>
        <p:spPr>
          <a:xfrm>
            <a:off x="3783810" y="838590"/>
            <a:ext cx="3047012" cy="2440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44"/>
          <p:cNvPicPr preferRelativeResize="0"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t="16023" r="-14" b="16410"/>
          <a:stretch/>
        </p:blipFill>
        <p:spPr>
          <a:xfrm>
            <a:off x="3783809" y="3562828"/>
            <a:ext cx="3047013" cy="24992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7;p15">
            <a:extLst>
              <a:ext uri="{FF2B5EF4-FFF2-40B4-BE49-F238E27FC236}">
                <a16:creationId xmlns:a16="http://schemas.microsoft.com/office/drawing/2014/main" id="{29F4FCF7-4915-1049-9678-10D4C1892060}"/>
              </a:ext>
            </a:extLst>
          </p:cNvPr>
          <p:cNvSpPr txBox="1"/>
          <p:nvPr/>
        </p:nvSpPr>
        <p:spPr>
          <a:xfrm>
            <a:off x="7764794" y="2608710"/>
            <a:ext cx="4437006" cy="2729848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Species</a:t>
            </a:r>
          </a:p>
          <a:p>
            <a:pPr marL="742950" lvl="1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Lake Finder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Technique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Lake Structure</a:t>
            </a:r>
          </a:p>
          <a:p>
            <a:pPr marL="742950" lvl="1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Google Earth/Maps</a:t>
            </a:r>
          </a:p>
          <a:p>
            <a:pPr marL="742950" lvl="1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Navionics</a:t>
            </a:r>
          </a:p>
          <a:p>
            <a:pPr marL="742950" lvl="1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MN DNR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Weather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Time of Year</a:t>
            </a:r>
          </a:p>
        </p:txBody>
      </p:sp>
      <p:sp>
        <p:nvSpPr>
          <p:cNvPr id="9" name="Google Shape;185;p15">
            <a:extLst>
              <a:ext uri="{FF2B5EF4-FFF2-40B4-BE49-F238E27FC236}">
                <a16:creationId xmlns:a16="http://schemas.microsoft.com/office/drawing/2014/main" id="{AAB3BBBD-A4C8-7048-AB0D-F8F6B19B5B3C}"/>
              </a:ext>
            </a:extLst>
          </p:cNvPr>
          <p:cNvSpPr txBox="1"/>
          <p:nvPr/>
        </p:nvSpPr>
        <p:spPr>
          <a:xfrm>
            <a:off x="7764794" y="1299205"/>
            <a:ext cx="4367993" cy="124177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>
              <a:spcBef>
                <a:spcPct val="0"/>
              </a:spcBef>
              <a:buClr>
                <a:schemeClr val="dk2"/>
              </a:buClr>
              <a:buSzPts val="1650"/>
            </a:pPr>
            <a:r>
              <a:rPr lang="en-US" sz="3600" b="1" dirty="0">
                <a:solidFill>
                  <a:srgbClr val="0059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Montserrat"/>
              </a:rPr>
              <a:t>FISHING</a:t>
            </a:r>
          </a:p>
          <a:p>
            <a:pPr>
              <a:spcBef>
                <a:spcPct val="0"/>
              </a:spcBef>
              <a:buClr>
                <a:schemeClr val="dk2"/>
              </a:buClr>
              <a:buSzPts val="1650"/>
            </a:pPr>
            <a:r>
              <a:rPr lang="en-US" sz="3600" b="1" dirty="0">
                <a:solidFill>
                  <a:srgbClr val="0059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Montserrat"/>
              </a:rPr>
              <a:t>VARIABLES</a:t>
            </a:r>
          </a:p>
        </p:txBody>
      </p:sp>
    </p:spTree>
    <p:extLst>
      <p:ext uri="{BB962C8B-B14F-4D97-AF65-F5344CB8AC3E}">
        <p14:creationId xmlns:p14="http://schemas.microsoft.com/office/powerpoint/2010/main" val="3804238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76586B-66B4-437C-8FC3-41EA3568D76A}"/>
              </a:ext>
            </a:extLst>
          </p:cNvPr>
          <p:cNvSpPr/>
          <p:nvPr/>
        </p:nvSpPr>
        <p:spPr>
          <a:xfrm>
            <a:off x="221163" y="999065"/>
            <a:ext cx="4940968" cy="2304813"/>
          </a:xfrm>
          <a:prstGeom prst="rect">
            <a:avLst/>
          </a:prstGeom>
          <a:solidFill>
            <a:srgbClr val="F8F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85;p15">
            <a:extLst>
              <a:ext uri="{FF2B5EF4-FFF2-40B4-BE49-F238E27FC236}">
                <a16:creationId xmlns:a16="http://schemas.microsoft.com/office/drawing/2014/main" id="{3A3858C6-E3F3-164F-A08A-9B4E95BEEDEB}"/>
              </a:ext>
            </a:extLst>
          </p:cNvPr>
          <p:cNvSpPr txBox="1"/>
          <p:nvPr/>
        </p:nvSpPr>
        <p:spPr>
          <a:xfrm>
            <a:off x="831299" y="773295"/>
            <a:ext cx="4858303" cy="102163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>
              <a:spcBef>
                <a:spcPct val="0"/>
              </a:spcBef>
              <a:buClr>
                <a:schemeClr val="dk2"/>
              </a:buClr>
              <a:buSzPts val="1650"/>
            </a:pPr>
            <a:r>
              <a:rPr lang="en-US" sz="3600" b="1" dirty="0">
                <a:solidFill>
                  <a:srgbClr val="005983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LAKE FINDER</a:t>
            </a:r>
          </a:p>
        </p:txBody>
      </p:sp>
      <p:sp>
        <p:nvSpPr>
          <p:cNvPr id="9" name="Google Shape;187;p15">
            <a:extLst>
              <a:ext uri="{FF2B5EF4-FFF2-40B4-BE49-F238E27FC236}">
                <a16:creationId xmlns:a16="http://schemas.microsoft.com/office/drawing/2014/main" id="{3F639EE4-19D5-EF4E-849A-A7C77DED41F0}"/>
              </a:ext>
            </a:extLst>
          </p:cNvPr>
          <p:cNvSpPr txBox="1"/>
          <p:nvPr/>
        </p:nvSpPr>
        <p:spPr>
          <a:xfrm>
            <a:off x="644989" y="1679787"/>
            <a:ext cx="4316436" cy="3945468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Identify species to target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Sample numbers and sizes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Most BWCA lakes included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Thorough Lake Summaries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BD8F30-AA57-441B-94AC-3A7D19873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510" y="1442719"/>
            <a:ext cx="6868890" cy="15255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8457FD-1C08-44B8-9CA6-6EB4FE562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493" y="3017294"/>
            <a:ext cx="6925507" cy="284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A2B80C-4764-440B-BD4C-E0DB47850941}"/>
              </a:ext>
            </a:extLst>
          </p:cNvPr>
          <p:cNvSpPr txBox="1"/>
          <p:nvPr/>
        </p:nvSpPr>
        <p:spPr>
          <a:xfrm>
            <a:off x="6522720" y="6035040"/>
            <a:ext cx="539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https://www.dnr.state.mn.us/lakefind/index.html</a:t>
            </a:r>
            <a:endParaRPr lang="en-US" dirty="0"/>
          </a:p>
        </p:txBody>
      </p:sp>
      <p:pic>
        <p:nvPicPr>
          <p:cNvPr id="6" name="Picture 5" descr="A person holding a fish in the water&#10;&#10;Description automatically generated">
            <a:extLst>
              <a:ext uri="{FF2B5EF4-FFF2-40B4-BE49-F238E27FC236}">
                <a16:creationId xmlns:a16="http://schemas.microsoft.com/office/drawing/2014/main" id="{D1F40215-9773-4C36-A50D-949E126F1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67" y="3529648"/>
            <a:ext cx="2981960" cy="298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6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798;p48">
            <a:extLst>
              <a:ext uri="{FF2B5EF4-FFF2-40B4-BE49-F238E27FC236}">
                <a16:creationId xmlns:a16="http://schemas.microsoft.com/office/drawing/2014/main" id="{2A70309B-F9F6-344B-9C1A-58BC558B6FBF}"/>
              </a:ext>
            </a:extLst>
          </p:cNvPr>
          <p:cNvSpPr/>
          <p:nvPr/>
        </p:nvSpPr>
        <p:spPr>
          <a:xfrm>
            <a:off x="391192" y="1392607"/>
            <a:ext cx="4437007" cy="4315642"/>
          </a:xfrm>
          <a:prstGeom prst="rect">
            <a:avLst/>
          </a:prstGeom>
          <a:solidFill>
            <a:srgbClr val="005983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>
              <a:buClr>
                <a:srgbClr val="000000"/>
              </a:buClr>
              <a:buSzPts val="3600"/>
            </a:pPr>
            <a:endParaRPr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187;p15">
            <a:extLst>
              <a:ext uri="{FF2B5EF4-FFF2-40B4-BE49-F238E27FC236}">
                <a16:creationId xmlns:a16="http://schemas.microsoft.com/office/drawing/2014/main" id="{29F4FCF7-4915-1049-9678-10D4C1892060}"/>
              </a:ext>
            </a:extLst>
          </p:cNvPr>
          <p:cNvSpPr txBox="1"/>
          <p:nvPr/>
        </p:nvSpPr>
        <p:spPr>
          <a:xfrm>
            <a:off x="888910" y="2823411"/>
            <a:ext cx="3490585" cy="217362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285750" indent="-2286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Jigging</a:t>
            </a:r>
          </a:p>
          <a:p>
            <a:pPr marL="285750" indent="-2286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Trolling</a:t>
            </a:r>
          </a:p>
          <a:p>
            <a:pPr marL="285750" indent="-2286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Slip-Bobber</a:t>
            </a:r>
          </a:p>
          <a:p>
            <a:pPr marL="285750" indent="-2286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Spinner</a:t>
            </a:r>
          </a:p>
          <a:p>
            <a:pPr marL="285750" indent="-2286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Top Water</a:t>
            </a:r>
          </a:p>
          <a:p>
            <a:pPr marL="285750" indent="-2286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Cranks</a:t>
            </a:r>
          </a:p>
        </p:txBody>
      </p:sp>
      <p:sp>
        <p:nvSpPr>
          <p:cNvPr id="9" name="Google Shape;185;p15">
            <a:extLst>
              <a:ext uri="{FF2B5EF4-FFF2-40B4-BE49-F238E27FC236}">
                <a16:creationId xmlns:a16="http://schemas.microsoft.com/office/drawing/2014/main" id="{AAB3BBBD-A4C8-7048-AB0D-F8F6B19B5B3C}"/>
              </a:ext>
            </a:extLst>
          </p:cNvPr>
          <p:cNvSpPr txBox="1"/>
          <p:nvPr/>
        </p:nvSpPr>
        <p:spPr>
          <a:xfrm>
            <a:off x="888910" y="1721385"/>
            <a:ext cx="4367993" cy="124177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>
              <a:spcBef>
                <a:spcPct val="0"/>
              </a:spcBef>
              <a:buClr>
                <a:schemeClr val="dk2"/>
              </a:buClr>
              <a:buSzPts val="1650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Montserrat"/>
              </a:rPr>
              <a:t>TECHNIQUES</a:t>
            </a:r>
          </a:p>
        </p:txBody>
      </p:sp>
      <p:pic>
        <p:nvPicPr>
          <p:cNvPr id="14" name="Picture 13" descr="A picture containing water, outdoor, person, grass&#10;&#10;Description automatically generated">
            <a:extLst>
              <a:ext uri="{FF2B5EF4-FFF2-40B4-BE49-F238E27FC236}">
                <a16:creationId xmlns:a16="http://schemas.microsoft.com/office/drawing/2014/main" id="{376971C5-F463-804B-9746-00D27560B9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9" b="7301"/>
          <a:stretch/>
        </p:blipFill>
        <p:spPr>
          <a:xfrm>
            <a:off x="8459676" y="3224464"/>
            <a:ext cx="3220757" cy="322888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3" name="Picture 2" descr="A picture containing sitting, table, small, chair&#10;&#10;Description automatically generated">
            <a:extLst>
              <a:ext uri="{FF2B5EF4-FFF2-40B4-BE49-F238E27FC236}">
                <a16:creationId xmlns:a16="http://schemas.microsoft.com/office/drawing/2014/main" id="{5F931BBB-B755-493B-9A33-3642987A8A2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8917" y="1908862"/>
            <a:ext cx="4130040" cy="3097530"/>
          </a:xfrm>
          <a:prstGeom prst="rect">
            <a:avLst/>
          </a:prstGeom>
        </p:spPr>
      </p:pic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2BB36817-260B-4487-B8F7-0169743257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675" y="738791"/>
            <a:ext cx="3493666" cy="196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68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76586B-66B4-437C-8FC3-41EA3568D76A}"/>
              </a:ext>
            </a:extLst>
          </p:cNvPr>
          <p:cNvSpPr/>
          <p:nvPr/>
        </p:nvSpPr>
        <p:spPr>
          <a:xfrm>
            <a:off x="221163" y="999065"/>
            <a:ext cx="4940968" cy="3522135"/>
          </a:xfrm>
          <a:prstGeom prst="rect">
            <a:avLst/>
          </a:prstGeom>
          <a:solidFill>
            <a:srgbClr val="F8F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85;p15">
            <a:extLst>
              <a:ext uri="{FF2B5EF4-FFF2-40B4-BE49-F238E27FC236}">
                <a16:creationId xmlns:a16="http://schemas.microsoft.com/office/drawing/2014/main" id="{3A3858C6-E3F3-164F-A08A-9B4E95BEEDEB}"/>
              </a:ext>
            </a:extLst>
          </p:cNvPr>
          <p:cNvSpPr txBox="1"/>
          <p:nvPr/>
        </p:nvSpPr>
        <p:spPr>
          <a:xfrm>
            <a:off x="831299" y="773295"/>
            <a:ext cx="4858303" cy="102163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>
              <a:spcBef>
                <a:spcPct val="0"/>
              </a:spcBef>
              <a:buClr>
                <a:schemeClr val="dk2"/>
              </a:buClr>
              <a:buSzPts val="1650"/>
            </a:pPr>
            <a:r>
              <a:rPr lang="en-US" sz="3600" b="1" dirty="0">
                <a:solidFill>
                  <a:srgbClr val="005983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Jigging</a:t>
            </a:r>
          </a:p>
        </p:txBody>
      </p:sp>
      <p:sp>
        <p:nvSpPr>
          <p:cNvPr id="9" name="Google Shape;187;p15">
            <a:extLst>
              <a:ext uri="{FF2B5EF4-FFF2-40B4-BE49-F238E27FC236}">
                <a16:creationId xmlns:a16="http://schemas.microsoft.com/office/drawing/2014/main" id="{3F639EE4-19D5-EF4E-849A-A7C77DED41F0}"/>
              </a:ext>
            </a:extLst>
          </p:cNvPr>
          <p:cNvSpPr txBox="1"/>
          <p:nvPr/>
        </p:nvSpPr>
        <p:spPr>
          <a:xfrm>
            <a:off x="644988" y="1679787"/>
            <a:ext cx="4435011" cy="3945468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Simple, multi-species approach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Artificial Lures or Live Bait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Weedless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 capabilities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Multiple ‘actions’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Sensitivity is key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Can get stuck easily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</p:txBody>
      </p:sp>
      <p:pic>
        <p:nvPicPr>
          <p:cNvPr id="1026" name="Picture 2" descr="Kalin's Chartreuse &amp; Copper Lunker Grub - 3G10-541 | Blain's Farm ...">
            <a:extLst>
              <a:ext uri="{FF2B5EF4-FFF2-40B4-BE49-F238E27FC236}">
                <a16:creationId xmlns:a16="http://schemas.microsoft.com/office/drawing/2014/main" id="{F7CEE3F5-1ABD-4D45-AC50-F2DA2D5E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80" y="4816785"/>
            <a:ext cx="2328272" cy="204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FA3073-1941-4F75-B922-6F6974D8DDFA}"/>
              </a:ext>
            </a:extLst>
          </p:cNvPr>
          <p:cNvSpPr txBox="1"/>
          <p:nvPr/>
        </p:nvSpPr>
        <p:spPr>
          <a:xfrm>
            <a:off x="1921207" y="4619309"/>
            <a:ext cx="188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Kalin’s </a:t>
            </a:r>
            <a:r>
              <a:rPr lang="en-US" dirty="0" err="1"/>
              <a:t>Lunker</a:t>
            </a:r>
            <a:r>
              <a:rPr lang="en-US" dirty="0"/>
              <a:t> Grub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A17E8E9-9392-4024-9310-C4C8D8749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781" y="1086168"/>
            <a:ext cx="3906520" cy="39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0E7C9D-BAA1-49B1-8547-E89611041BAD}"/>
              </a:ext>
            </a:extLst>
          </p:cNvPr>
          <p:cNvSpPr txBox="1"/>
          <p:nvPr/>
        </p:nvSpPr>
        <p:spPr>
          <a:xfrm>
            <a:off x="6283702" y="901502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Northland Jig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820D00-4CB3-4A28-9D2C-F1F8E69AC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4249" y="5038802"/>
            <a:ext cx="3645121" cy="12129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0E155A-A4BE-438B-81DF-BB35AE6BE96B}"/>
              </a:ext>
            </a:extLst>
          </p:cNvPr>
          <p:cNvSpPr txBox="1"/>
          <p:nvPr/>
        </p:nvSpPr>
        <p:spPr>
          <a:xfrm>
            <a:off x="6356218" y="4854136"/>
            <a:ext cx="2186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Keitech</a:t>
            </a:r>
            <a:r>
              <a:rPr lang="en-US" dirty="0"/>
              <a:t> Swing Impact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1C8E940-316C-4BB9-A2F4-B6C30E0A02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9813" y="1668920"/>
            <a:ext cx="3156112" cy="285227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7D85D92-6501-43E5-A444-CCDAA5B41056}"/>
              </a:ext>
            </a:extLst>
          </p:cNvPr>
          <p:cNvSpPr txBox="1"/>
          <p:nvPr/>
        </p:nvSpPr>
        <p:spPr>
          <a:xfrm>
            <a:off x="9879209" y="1171899"/>
            <a:ext cx="11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Jigging </a:t>
            </a:r>
            <a:r>
              <a:rPr lang="en-US" dirty="0" err="1"/>
              <a:t>RIg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126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AE74C0-5121-4C3A-B19C-B9619F467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738" y="765520"/>
            <a:ext cx="5857875" cy="39814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76586B-66B4-437C-8FC3-41EA3568D76A}"/>
              </a:ext>
            </a:extLst>
          </p:cNvPr>
          <p:cNvSpPr/>
          <p:nvPr/>
        </p:nvSpPr>
        <p:spPr>
          <a:xfrm>
            <a:off x="221163" y="999065"/>
            <a:ext cx="4940968" cy="3522135"/>
          </a:xfrm>
          <a:prstGeom prst="rect">
            <a:avLst/>
          </a:prstGeom>
          <a:solidFill>
            <a:srgbClr val="F8F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85;p15">
            <a:extLst>
              <a:ext uri="{FF2B5EF4-FFF2-40B4-BE49-F238E27FC236}">
                <a16:creationId xmlns:a16="http://schemas.microsoft.com/office/drawing/2014/main" id="{3A3858C6-E3F3-164F-A08A-9B4E95BEEDEB}"/>
              </a:ext>
            </a:extLst>
          </p:cNvPr>
          <p:cNvSpPr txBox="1"/>
          <p:nvPr/>
        </p:nvSpPr>
        <p:spPr>
          <a:xfrm>
            <a:off x="831299" y="773295"/>
            <a:ext cx="4858303" cy="102163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>
              <a:spcBef>
                <a:spcPct val="0"/>
              </a:spcBef>
              <a:buClr>
                <a:schemeClr val="dk2"/>
              </a:buClr>
              <a:buSzPts val="1650"/>
            </a:pPr>
            <a:r>
              <a:rPr lang="en-US" sz="3600" b="1" dirty="0">
                <a:solidFill>
                  <a:srgbClr val="005983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Trolling</a:t>
            </a:r>
          </a:p>
        </p:txBody>
      </p:sp>
      <p:sp>
        <p:nvSpPr>
          <p:cNvPr id="9" name="Google Shape;187;p15">
            <a:extLst>
              <a:ext uri="{FF2B5EF4-FFF2-40B4-BE49-F238E27FC236}">
                <a16:creationId xmlns:a16="http://schemas.microsoft.com/office/drawing/2014/main" id="{3F639EE4-19D5-EF4E-849A-A7C77DED41F0}"/>
              </a:ext>
            </a:extLst>
          </p:cNvPr>
          <p:cNvSpPr txBox="1"/>
          <p:nvPr/>
        </p:nvSpPr>
        <p:spPr>
          <a:xfrm>
            <a:off x="644988" y="1679787"/>
            <a:ext cx="4435011" cy="3945468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Grab bag for species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Artificial Lures or Live Bait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Adjustable depth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Best for Lake Trout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D85D92-6501-43E5-A444-CCDAA5B41056}"/>
              </a:ext>
            </a:extLst>
          </p:cNvPr>
          <p:cNvSpPr txBox="1"/>
          <p:nvPr/>
        </p:nvSpPr>
        <p:spPr>
          <a:xfrm>
            <a:off x="8433338" y="814399"/>
            <a:ext cx="176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3-Way Swivel Rig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71189C-AB7B-4F9F-9386-5124689B4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673" y="1966759"/>
            <a:ext cx="2124393" cy="212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CFC114-2163-4E9F-8993-EE56BA7E9BA2}"/>
              </a:ext>
            </a:extLst>
          </p:cNvPr>
          <p:cNvSpPr txBox="1"/>
          <p:nvPr/>
        </p:nvSpPr>
        <p:spPr>
          <a:xfrm>
            <a:off x="5585956" y="4151868"/>
            <a:ext cx="1785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Daredevle</a:t>
            </a:r>
            <a:r>
              <a:rPr lang="en-US" dirty="0"/>
              <a:t> Spoon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8CC617A-ECA1-464B-8812-23B27087C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58" y="5125510"/>
            <a:ext cx="542925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028F11-C01F-4F18-84A6-847756299C59}"/>
              </a:ext>
            </a:extLst>
          </p:cNvPr>
          <p:cNvSpPr txBox="1"/>
          <p:nvPr/>
        </p:nvSpPr>
        <p:spPr>
          <a:xfrm>
            <a:off x="6797040" y="5858935"/>
            <a:ext cx="1901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Rapala</a:t>
            </a:r>
            <a:r>
              <a:rPr lang="en-US" dirty="0"/>
              <a:t> Tail Dancer</a:t>
            </a:r>
          </a:p>
        </p:txBody>
      </p:sp>
    </p:spTree>
    <p:extLst>
      <p:ext uri="{BB962C8B-B14F-4D97-AF65-F5344CB8AC3E}">
        <p14:creationId xmlns:p14="http://schemas.microsoft.com/office/powerpoint/2010/main" val="2512120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76586B-66B4-437C-8FC3-41EA3568D76A}"/>
              </a:ext>
            </a:extLst>
          </p:cNvPr>
          <p:cNvSpPr/>
          <p:nvPr/>
        </p:nvSpPr>
        <p:spPr>
          <a:xfrm>
            <a:off x="221163" y="999065"/>
            <a:ext cx="4940968" cy="3522135"/>
          </a:xfrm>
          <a:prstGeom prst="rect">
            <a:avLst/>
          </a:prstGeom>
          <a:solidFill>
            <a:srgbClr val="F8F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85;p15">
            <a:extLst>
              <a:ext uri="{FF2B5EF4-FFF2-40B4-BE49-F238E27FC236}">
                <a16:creationId xmlns:a16="http://schemas.microsoft.com/office/drawing/2014/main" id="{3A3858C6-E3F3-164F-A08A-9B4E95BEEDEB}"/>
              </a:ext>
            </a:extLst>
          </p:cNvPr>
          <p:cNvSpPr txBox="1"/>
          <p:nvPr/>
        </p:nvSpPr>
        <p:spPr>
          <a:xfrm>
            <a:off x="831299" y="773295"/>
            <a:ext cx="4858303" cy="102163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>
              <a:spcBef>
                <a:spcPct val="0"/>
              </a:spcBef>
              <a:buClr>
                <a:schemeClr val="dk2"/>
              </a:buClr>
              <a:buSzPts val="1650"/>
            </a:pPr>
            <a:r>
              <a:rPr lang="en-US" sz="3600" b="1" dirty="0">
                <a:solidFill>
                  <a:srgbClr val="005983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Slip Bobber Rig</a:t>
            </a:r>
          </a:p>
        </p:txBody>
      </p:sp>
      <p:sp>
        <p:nvSpPr>
          <p:cNvPr id="9" name="Google Shape;187;p15">
            <a:extLst>
              <a:ext uri="{FF2B5EF4-FFF2-40B4-BE49-F238E27FC236}">
                <a16:creationId xmlns:a16="http://schemas.microsoft.com/office/drawing/2014/main" id="{3F639EE4-19D5-EF4E-849A-A7C77DED41F0}"/>
              </a:ext>
            </a:extLst>
          </p:cNvPr>
          <p:cNvSpPr txBox="1"/>
          <p:nvPr/>
        </p:nvSpPr>
        <p:spPr>
          <a:xfrm>
            <a:off x="644988" y="1679787"/>
            <a:ext cx="4435011" cy="3945468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Live Bait Presentation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Visual Fishing, less feel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Great for ‘slow bites’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Great for younger anglers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Focus on specific depth</a:t>
            </a: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  <a:p>
            <a:pPr marL="285750" indent="-2286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3D18BD-1092-41FA-80E6-6DF70DD10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2" y="1168312"/>
            <a:ext cx="5687156" cy="40912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480E98-FA7A-4918-8FEA-6EC23ECDF8DD}"/>
              </a:ext>
            </a:extLst>
          </p:cNvPr>
          <p:cNvSpPr txBox="1"/>
          <p:nvPr/>
        </p:nvSpPr>
        <p:spPr>
          <a:xfrm>
            <a:off x="7975600" y="898280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Slip Bobber Rig</a:t>
            </a:r>
          </a:p>
        </p:txBody>
      </p:sp>
      <p:pic>
        <p:nvPicPr>
          <p:cNvPr id="3074" name="Picture 2" descr="Walleye Fishing Bobber Live Leeches Thill Wobble Bobbers">
            <a:extLst>
              <a:ext uri="{FF2B5EF4-FFF2-40B4-BE49-F238E27FC236}">
                <a16:creationId xmlns:a16="http://schemas.microsoft.com/office/drawing/2014/main" id="{BC13F631-E17D-488F-9027-CB09D068D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287" y="3279988"/>
            <a:ext cx="1419225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17C1BD-F891-46A5-965E-12720225DB6D}"/>
              </a:ext>
            </a:extLst>
          </p:cNvPr>
          <p:cNvSpPr txBox="1"/>
          <p:nvPr/>
        </p:nvSpPr>
        <p:spPr>
          <a:xfrm>
            <a:off x="7946912" y="6314772"/>
            <a:ext cx="2098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Thill Wobble Bobber</a:t>
            </a:r>
          </a:p>
        </p:txBody>
      </p:sp>
      <p:pic>
        <p:nvPicPr>
          <p:cNvPr id="12" name="Picture 11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4C12F94F-8C5E-4570-87EC-05CD07BFD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99" y="4601879"/>
            <a:ext cx="3904772" cy="204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28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BWW Template" id="{B6154A8D-2587-384B-9625-4FF6D4AA81F3}" vid="{84D36B90-A6E2-0B4E-AB26-C2A8C7264B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DAFDC562A15C4BB0B67B34DC488E7B" ma:contentTypeVersion="13" ma:contentTypeDescription="Create a new document." ma:contentTypeScope="" ma:versionID="789df186ed4febafa47c14b43717af18">
  <xsd:schema xmlns:xsd="http://www.w3.org/2001/XMLSchema" xmlns:xs="http://www.w3.org/2001/XMLSchema" xmlns:p="http://schemas.microsoft.com/office/2006/metadata/properties" xmlns:ns3="e532ad02-543a-4fba-8852-ad1eef7fc27d" xmlns:ns4="c16962e2-2048-476a-adfe-49d2063556a7" targetNamespace="http://schemas.microsoft.com/office/2006/metadata/properties" ma:root="true" ma:fieldsID="311db98707b86fde0aa1b2c32600cba5" ns3:_="" ns4:_="">
    <xsd:import namespace="e532ad02-543a-4fba-8852-ad1eef7fc27d"/>
    <xsd:import namespace="c16962e2-2048-476a-adfe-49d2063556a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32ad02-543a-4fba-8852-ad1eef7fc2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6962e2-2048-476a-adfe-49d2063556a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A13FD3-CCFB-4541-9563-C4D504FF1D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32ad02-543a-4fba-8852-ad1eef7fc27d"/>
    <ds:schemaRef ds:uri="c16962e2-2048-476a-adfe-49d2063556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19140B4-1576-4D64-8C0A-4DA4169D169C}">
  <ds:schemaRefs>
    <ds:schemaRef ds:uri="http://purl.org/dc/elements/1.1/"/>
    <ds:schemaRef ds:uri="e532ad02-543a-4fba-8852-ad1eef7fc27d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c16962e2-2048-476a-adfe-49d2063556a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DCBFD0A-7496-4C0C-AC02-2C55FE70AE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202</Words>
  <Application>Microsoft Office PowerPoint</Application>
  <PresentationFormat>Widescreen</PresentationFormat>
  <Paragraphs>76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Montserrat</vt:lpstr>
      <vt:lpstr>Playfair Display SC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Vue</dc:creator>
  <cp:lastModifiedBy>chris@friends-bwca.org</cp:lastModifiedBy>
  <cp:revision>57</cp:revision>
  <dcterms:created xsi:type="dcterms:W3CDTF">2020-04-06T14:23:59Z</dcterms:created>
  <dcterms:modified xsi:type="dcterms:W3CDTF">2020-05-13T16:31:37Z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0x01010014DAFDC562A15C4BB0B67B34DC488E7B</vt:lpwstr>
  </property>
</Properties>
</file>